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33"/>
  </p:notesMasterIdLst>
  <p:sldIdLst>
    <p:sldId id="302" r:id="rId5"/>
    <p:sldId id="259" r:id="rId6"/>
    <p:sldId id="260" r:id="rId7"/>
    <p:sldId id="261" r:id="rId8"/>
    <p:sldId id="262" r:id="rId9"/>
    <p:sldId id="303" r:id="rId10"/>
    <p:sldId id="264" r:id="rId11"/>
    <p:sldId id="296" r:id="rId12"/>
    <p:sldId id="297" r:id="rId13"/>
    <p:sldId id="263" r:id="rId14"/>
    <p:sldId id="268" r:id="rId15"/>
    <p:sldId id="269" r:id="rId16"/>
    <p:sldId id="278" r:id="rId17"/>
    <p:sldId id="279" r:id="rId18"/>
    <p:sldId id="270" r:id="rId19"/>
    <p:sldId id="271" r:id="rId20"/>
    <p:sldId id="272" r:id="rId21"/>
    <p:sldId id="273" r:id="rId22"/>
    <p:sldId id="298" r:id="rId23"/>
    <p:sldId id="280" r:id="rId24"/>
    <p:sldId id="281" r:id="rId25"/>
    <p:sldId id="283" r:id="rId26"/>
    <p:sldId id="299" r:id="rId27"/>
    <p:sldId id="287" r:id="rId28"/>
    <p:sldId id="288" r:id="rId29"/>
    <p:sldId id="300" r:id="rId30"/>
    <p:sldId id="301" r:id="rId31"/>
    <p:sldId id="292"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062"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0634C2-41CF-4FF1-9DB5-06A09BDDDD58}" type="datetimeFigureOut">
              <a:rPr lang="en-US" smtClean="0"/>
              <a:t>7/8/2021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D8898E-3EFE-4F5F-935E-86E67679350B}" type="slidenum">
              <a:rPr lang="en-US" smtClean="0"/>
              <a:t>‹#›</a:t>
            </a:fld>
            <a:endParaRPr lang="en-US"/>
          </a:p>
        </p:txBody>
      </p:sp>
    </p:spTree>
    <p:extLst>
      <p:ext uri="{BB962C8B-B14F-4D97-AF65-F5344CB8AC3E}">
        <p14:creationId xmlns:p14="http://schemas.microsoft.com/office/powerpoint/2010/main" val="2674470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5f391192_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7494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5f391192_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0409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948814F7-14C6-40CB-AF9B-030B164347D2}" type="datetimeFigureOut">
              <a:rPr lang="en-AU" smtClean="0"/>
              <a:t>8/07/2021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410B27A-DC8B-4FA2-9C70-DEB0E59A83B4}" type="slidenum">
              <a:rPr lang="en-AU" smtClean="0"/>
              <a:t>‹#›</a:t>
            </a:fld>
            <a:endParaRPr lang="en-AU"/>
          </a:p>
        </p:txBody>
      </p:sp>
    </p:spTree>
    <p:extLst>
      <p:ext uri="{BB962C8B-B14F-4D97-AF65-F5344CB8AC3E}">
        <p14:creationId xmlns:p14="http://schemas.microsoft.com/office/powerpoint/2010/main" val="1488356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948814F7-14C6-40CB-AF9B-030B164347D2}" type="datetimeFigureOut">
              <a:rPr lang="en-AU" smtClean="0"/>
              <a:t>8/07/2021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410B27A-DC8B-4FA2-9C70-DEB0E59A83B4}" type="slidenum">
              <a:rPr lang="en-AU" smtClean="0"/>
              <a:t>‹#›</a:t>
            </a:fld>
            <a:endParaRPr lang="en-AU"/>
          </a:p>
        </p:txBody>
      </p:sp>
    </p:spTree>
    <p:extLst>
      <p:ext uri="{BB962C8B-B14F-4D97-AF65-F5344CB8AC3E}">
        <p14:creationId xmlns:p14="http://schemas.microsoft.com/office/powerpoint/2010/main" val="2339742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948814F7-14C6-40CB-AF9B-030B164347D2}" type="datetimeFigureOut">
              <a:rPr lang="en-AU" smtClean="0"/>
              <a:t>8/07/2021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410B27A-DC8B-4FA2-9C70-DEB0E59A83B4}" type="slidenum">
              <a:rPr lang="en-AU" smtClean="0"/>
              <a:t>‹#›</a:t>
            </a:fld>
            <a:endParaRPr lang="en-AU"/>
          </a:p>
        </p:txBody>
      </p:sp>
    </p:spTree>
    <p:extLst>
      <p:ext uri="{BB962C8B-B14F-4D97-AF65-F5344CB8AC3E}">
        <p14:creationId xmlns:p14="http://schemas.microsoft.com/office/powerpoint/2010/main" val="3567457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7650" y="3501375"/>
            <a:ext cx="9144000" cy="2515600"/>
          </a:xfrm>
          <a:prstGeom prst="rect">
            <a:avLst/>
          </a:prstGeom>
          <a:solidFill>
            <a:srgbClr val="004430">
              <a:alpha val="5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719175" y="3951151"/>
            <a:ext cx="6598200" cy="1546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400"/>
              <a:buNone/>
              <a:defRPr sz="4400">
                <a:solidFill>
                  <a:schemeClr val="lt1"/>
                </a:solidFill>
              </a:defRPr>
            </a:lvl1pPr>
            <a:lvl2pPr lvl="1" algn="ctr">
              <a:spcBef>
                <a:spcPts val="0"/>
              </a:spcBef>
              <a:spcAft>
                <a:spcPts val="0"/>
              </a:spcAft>
              <a:buClr>
                <a:schemeClr val="lt1"/>
              </a:buClr>
              <a:buSzPts val="4400"/>
              <a:buNone/>
              <a:defRPr sz="4400">
                <a:solidFill>
                  <a:schemeClr val="lt1"/>
                </a:solidFill>
              </a:defRPr>
            </a:lvl2pPr>
            <a:lvl3pPr lvl="2" algn="ctr">
              <a:spcBef>
                <a:spcPts val="0"/>
              </a:spcBef>
              <a:spcAft>
                <a:spcPts val="0"/>
              </a:spcAft>
              <a:buClr>
                <a:schemeClr val="lt1"/>
              </a:buClr>
              <a:buSzPts val="4400"/>
              <a:buNone/>
              <a:defRPr sz="4400">
                <a:solidFill>
                  <a:schemeClr val="lt1"/>
                </a:solidFill>
              </a:defRPr>
            </a:lvl3pPr>
            <a:lvl4pPr lvl="3" algn="ctr">
              <a:spcBef>
                <a:spcPts val="0"/>
              </a:spcBef>
              <a:spcAft>
                <a:spcPts val="0"/>
              </a:spcAft>
              <a:buClr>
                <a:schemeClr val="lt1"/>
              </a:buClr>
              <a:buSzPts val="4400"/>
              <a:buNone/>
              <a:defRPr sz="4400">
                <a:solidFill>
                  <a:schemeClr val="lt1"/>
                </a:solidFill>
              </a:defRPr>
            </a:lvl4pPr>
            <a:lvl5pPr lvl="4" algn="ctr">
              <a:spcBef>
                <a:spcPts val="0"/>
              </a:spcBef>
              <a:spcAft>
                <a:spcPts val="0"/>
              </a:spcAft>
              <a:buClr>
                <a:schemeClr val="lt1"/>
              </a:buClr>
              <a:buSzPts val="4400"/>
              <a:buNone/>
              <a:defRPr sz="4400">
                <a:solidFill>
                  <a:schemeClr val="lt1"/>
                </a:solidFill>
              </a:defRPr>
            </a:lvl5pPr>
            <a:lvl6pPr lvl="5" algn="ctr">
              <a:spcBef>
                <a:spcPts val="0"/>
              </a:spcBef>
              <a:spcAft>
                <a:spcPts val="0"/>
              </a:spcAft>
              <a:buClr>
                <a:schemeClr val="lt1"/>
              </a:buClr>
              <a:buSzPts val="4400"/>
              <a:buNone/>
              <a:defRPr sz="4400">
                <a:solidFill>
                  <a:schemeClr val="lt1"/>
                </a:solidFill>
              </a:defRPr>
            </a:lvl6pPr>
            <a:lvl7pPr lvl="6" algn="ctr">
              <a:spcBef>
                <a:spcPts val="0"/>
              </a:spcBef>
              <a:spcAft>
                <a:spcPts val="0"/>
              </a:spcAft>
              <a:buClr>
                <a:schemeClr val="lt1"/>
              </a:buClr>
              <a:buSzPts val="4400"/>
              <a:buNone/>
              <a:defRPr sz="4400">
                <a:solidFill>
                  <a:schemeClr val="lt1"/>
                </a:solidFill>
              </a:defRPr>
            </a:lvl7pPr>
            <a:lvl8pPr lvl="7" algn="ctr">
              <a:spcBef>
                <a:spcPts val="0"/>
              </a:spcBef>
              <a:spcAft>
                <a:spcPts val="0"/>
              </a:spcAft>
              <a:buClr>
                <a:schemeClr val="lt1"/>
              </a:buClr>
              <a:buSzPts val="4400"/>
              <a:buNone/>
              <a:defRPr sz="4400">
                <a:solidFill>
                  <a:schemeClr val="lt1"/>
                </a:solidFill>
              </a:defRPr>
            </a:lvl8pPr>
            <a:lvl9pPr lvl="8" algn="ctr">
              <a:spcBef>
                <a:spcPts val="0"/>
              </a:spcBef>
              <a:spcAft>
                <a:spcPts val="0"/>
              </a:spcAft>
              <a:buClr>
                <a:schemeClr val="lt1"/>
              </a:buClr>
              <a:buSzPts val="4400"/>
              <a:buNone/>
              <a:defRPr sz="4400">
                <a:solidFill>
                  <a:schemeClr val="lt1"/>
                </a:solidFill>
              </a:defRPr>
            </a:lvl9pPr>
          </a:lstStyle>
          <a:p>
            <a:endParaRPr/>
          </a:p>
        </p:txBody>
      </p:sp>
      <p:grpSp>
        <p:nvGrpSpPr>
          <p:cNvPr id="12" name="Google Shape;12;p2"/>
          <p:cNvGrpSpPr/>
          <p:nvPr/>
        </p:nvGrpSpPr>
        <p:grpSpPr>
          <a:xfrm>
            <a:off x="0" y="5687967"/>
            <a:ext cx="9197400" cy="1177908"/>
            <a:chOff x="0" y="5687967"/>
            <a:chExt cx="9197400" cy="1177908"/>
          </a:xfrm>
        </p:grpSpPr>
        <p:sp>
          <p:nvSpPr>
            <p:cNvPr id="13" name="Google Shape;13;p2"/>
            <p:cNvSpPr/>
            <p:nvPr/>
          </p:nvSpPr>
          <p:spPr>
            <a:xfrm>
              <a:off x="0" y="5948175"/>
              <a:ext cx="9197400" cy="917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18800" y="5687967"/>
              <a:ext cx="457800" cy="3363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15606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ms-M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ms-MY"/>
          </a:p>
        </p:txBody>
      </p:sp>
      <p:sp>
        <p:nvSpPr>
          <p:cNvPr id="4" name="Date Placeholder 3"/>
          <p:cNvSpPr>
            <a:spLocks noGrp="1"/>
          </p:cNvSpPr>
          <p:nvPr>
            <p:ph type="dt" sz="half" idx="10"/>
          </p:nvPr>
        </p:nvSpPr>
        <p:spPr/>
        <p:txBody>
          <a:bodyPr/>
          <a:lstStyle/>
          <a:p>
            <a:fld id="{9BC58F93-E607-4B7D-8F02-2B9F0C4A92CE}" type="datetimeFigureOut">
              <a:rPr lang="ms-MY" smtClean="0">
                <a:solidFill>
                  <a:prstClr val="black">
                    <a:tint val="75000"/>
                  </a:prstClr>
                </a:solidFill>
              </a:rPr>
              <a:pPr/>
              <a:t>08/07/2021</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3A623A7D-998B-441C-8B31-A8128B3C21A2}"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618929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10"/>
          </p:nvPr>
        </p:nvSpPr>
        <p:spPr/>
        <p:txBody>
          <a:bodyPr/>
          <a:lstStyle/>
          <a:p>
            <a:fld id="{9BC58F93-E607-4B7D-8F02-2B9F0C4A92CE}" type="datetimeFigureOut">
              <a:rPr lang="ms-MY" smtClean="0">
                <a:solidFill>
                  <a:prstClr val="black">
                    <a:tint val="75000"/>
                  </a:prstClr>
                </a:solidFill>
              </a:rPr>
              <a:pPr/>
              <a:t>08/07/2021</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3A623A7D-998B-441C-8B31-A8128B3C21A2}"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3831201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ms-M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C58F93-E607-4B7D-8F02-2B9F0C4A92CE}" type="datetimeFigureOut">
              <a:rPr lang="ms-MY" smtClean="0">
                <a:solidFill>
                  <a:prstClr val="black">
                    <a:tint val="75000"/>
                  </a:prstClr>
                </a:solidFill>
              </a:rPr>
              <a:pPr/>
              <a:t>08/07/2021</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3A623A7D-998B-441C-8B31-A8128B3C21A2}"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2118947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5" name="Date Placeholder 4"/>
          <p:cNvSpPr>
            <a:spLocks noGrp="1"/>
          </p:cNvSpPr>
          <p:nvPr>
            <p:ph type="dt" sz="half" idx="10"/>
          </p:nvPr>
        </p:nvSpPr>
        <p:spPr/>
        <p:txBody>
          <a:bodyPr/>
          <a:lstStyle/>
          <a:p>
            <a:fld id="{9BC58F93-E607-4B7D-8F02-2B9F0C4A92CE}" type="datetimeFigureOut">
              <a:rPr lang="ms-MY" smtClean="0">
                <a:solidFill>
                  <a:prstClr val="black">
                    <a:tint val="75000"/>
                  </a:prstClr>
                </a:solidFill>
              </a:rPr>
              <a:pPr/>
              <a:t>08/07/2021</a:t>
            </a:fld>
            <a:endParaRPr lang="ms-MY">
              <a:solidFill>
                <a:prstClr val="black">
                  <a:tint val="75000"/>
                </a:prstClr>
              </a:solidFill>
            </a:endParaRPr>
          </a:p>
        </p:txBody>
      </p:sp>
      <p:sp>
        <p:nvSpPr>
          <p:cNvPr id="6" name="Footer Placeholder 5"/>
          <p:cNvSpPr>
            <a:spLocks noGrp="1"/>
          </p:cNvSpPr>
          <p:nvPr>
            <p:ph type="ftr" sz="quarter" idx="11"/>
          </p:nvPr>
        </p:nvSpPr>
        <p:spPr/>
        <p:txBody>
          <a:bodyPr/>
          <a:lstStyle/>
          <a:p>
            <a:endParaRPr lang="ms-MY">
              <a:solidFill>
                <a:prstClr val="black">
                  <a:tint val="75000"/>
                </a:prstClr>
              </a:solidFill>
            </a:endParaRPr>
          </a:p>
        </p:txBody>
      </p:sp>
      <p:sp>
        <p:nvSpPr>
          <p:cNvPr id="7" name="Slide Number Placeholder 6"/>
          <p:cNvSpPr>
            <a:spLocks noGrp="1"/>
          </p:cNvSpPr>
          <p:nvPr>
            <p:ph type="sldNum" sz="quarter" idx="12"/>
          </p:nvPr>
        </p:nvSpPr>
        <p:spPr/>
        <p:txBody>
          <a:bodyPr/>
          <a:lstStyle/>
          <a:p>
            <a:fld id="{3A623A7D-998B-441C-8B31-A8128B3C21A2}"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3863487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ms-M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7" name="Date Placeholder 6"/>
          <p:cNvSpPr>
            <a:spLocks noGrp="1"/>
          </p:cNvSpPr>
          <p:nvPr>
            <p:ph type="dt" sz="half" idx="10"/>
          </p:nvPr>
        </p:nvSpPr>
        <p:spPr/>
        <p:txBody>
          <a:bodyPr/>
          <a:lstStyle/>
          <a:p>
            <a:fld id="{9BC58F93-E607-4B7D-8F02-2B9F0C4A92CE}" type="datetimeFigureOut">
              <a:rPr lang="ms-MY" smtClean="0">
                <a:solidFill>
                  <a:prstClr val="black">
                    <a:tint val="75000"/>
                  </a:prstClr>
                </a:solidFill>
              </a:rPr>
              <a:pPr/>
              <a:t>08/07/2021</a:t>
            </a:fld>
            <a:endParaRPr lang="ms-MY">
              <a:solidFill>
                <a:prstClr val="black">
                  <a:tint val="75000"/>
                </a:prstClr>
              </a:solidFill>
            </a:endParaRPr>
          </a:p>
        </p:txBody>
      </p:sp>
      <p:sp>
        <p:nvSpPr>
          <p:cNvPr id="8" name="Footer Placeholder 7"/>
          <p:cNvSpPr>
            <a:spLocks noGrp="1"/>
          </p:cNvSpPr>
          <p:nvPr>
            <p:ph type="ftr" sz="quarter" idx="11"/>
          </p:nvPr>
        </p:nvSpPr>
        <p:spPr/>
        <p:txBody>
          <a:bodyPr/>
          <a:lstStyle/>
          <a:p>
            <a:endParaRPr lang="ms-MY">
              <a:solidFill>
                <a:prstClr val="black">
                  <a:tint val="75000"/>
                </a:prstClr>
              </a:solidFill>
            </a:endParaRPr>
          </a:p>
        </p:txBody>
      </p:sp>
      <p:sp>
        <p:nvSpPr>
          <p:cNvPr id="9" name="Slide Number Placeholder 8"/>
          <p:cNvSpPr>
            <a:spLocks noGrp="1"/>
          </p:cNvSpPr>
          <p:nvPr>
            <p:ph type="sldNum" sz="quarter" idx="12"/>
          </p:nvPr>
        </p:nvSpPr>
        <p:spPr/>
        <p:txBody>
          <a:bodyPr/>
          <a:lstStyle/>
          <a:p>
            <a:fld id="{3A623A7D-998B-441C-8B31-A8128B3C21A2}"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3203073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Date Placeholder 2"/>
          <p:cNvSpPr>
            <a:spLocks noGrp="1"/>
          </p:cNvSpPr>
          <p:nvPr>
            <p:ph type="dt" sz="half" idx="10"/>
          </p:nvPr>
        </p:nvSpPr>
        <p:spPr/>
        <p:txBody>
          <a:bodyPr/>
          <a:lstStyle/>
          <a:p>
            <a:fld id="{9BC58F93-E607-4B7D-8F02-2B9F0C4A92CE}" type="datetimeFigureOut">
              <a:rPr lang="ms-MY" smtClean="0">
                <a:solidFill>
                  <a:prstClr val="black">
                    <a:tint val="75000"/>
                  </a:prstClr>
                </a:solidFill>
              </a:rPr>
              <a:pPr/>
              <a:t>08/07/2021</a:t>
            </a:fld>
            <a:endParaRPr lang="ms-MY">
              <a:solidFill>
                <a:prstClr val="black">
                  <a:tint val="75000"/>
                </a:prstClr>
              </a:solidFill>
            </a:endParaRPr>
          </a:p>
        </p:txBody>
      </p:sp>
      <p:sp>
        <p:nvSpPr>
          <p:cNvPr id="4" name="Footer Placeholder 3"/>
          <p:cNvSpPr>
            <a:spLocks noGrp="1"/>
          </p:cNvSpPr>
          <p:nvPr>
            <p:ph type="ftr" sz="quarter" idx="11"/>
          </p:nvPr>
        </p:nvSpPr>
        <p:spPr/>
        <p:txBody>
          <a:bodyPr/>
          <a:lstStyle/>
          <a:p>
            <a:endParaRPr lang="ms-MY">
              <a:solidFill>
                <a:prstClr val="black">
                  <a:tint val="75000"/>
                </a:prstClr>
              </a:solidFill>
            </a:endParaRPr>
          </a:p>
        </p:txBody>
      </p:sp>
      <p:sp>
        <p:nvSpPr>
          <p:cNvPr id="5" name="Slide Number Placeholder 4"/>
          <p:cNvSpPr>
            <a:spLocks noGrp="1"/>
          </p:cNvSpPr>
          <p:nvPr>
            <p:ph type="sldNum" sz="quarter" idx="12"/>
          </p:nvPr>
        </p:nvSpPr>
        <p:spPr/>
        <p:txBody>
          <a:bodyPr/>
          <a:lstStyle/>
          <a:p>
            <a:fld id="{3A623A7D-998B-441C-8B31-A8128B3C21A2}"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2293570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C58F93-E607-4B7D-8F02-2B9F0C4A92CE}" type="datetimeFigureOut">
              <a:rPr lang="ms-MY" smtClean="0">
                <a:solidFill>
                  <a:prstClr val="black">
                    <a:tint val="75000"/>
                  </a:prstClr>
                </a:solidFill>
              </a:rPr>
              <a:pPr/>
              <a:t>08/07/2021</a:t>
            </a:fld>
            <a:endParaRPr lang="ms-MY">
              <a:solidFill>
                <a:prstClr val="black">
                  <a:tint val="75000"/>
                </a:prstClr>
              </a:solidFill>
            </a:endParaRPr>
          </a:p>
        </p:txBody>
      </p:sp>
      <p:sp>
        <p:nvSpPr>
          <p:cNvPr id="3" name="Footer Placeholder 2"/>
          <p:cNvSpPr>
            <a:spLocks noGrp="1"/>
          </p:cNvSpPr>
          <p:nvPr>
            <p:ph type="ftr" sz="quarter" idx="11"/>
          </p:nvPr>
        </p:nvSpPr>
        <p:spPr/>
        <p:txBody>
          <a:bodyPr/>
          <a:lstStyle/>
          <a:p>
            <a:endParaRPr lang="ms-MY">
              <a:solidFill>
                <a:prstClr val="black">
                  <a:tint val="75000"/>
                </a:prstClr>
              </a:solidFill>
            </a:endParaRPr>
          </a:p>
        </p:txBody>
      </p:sp>
      <p:sp>
        <p:nvSpPr>
          <p:cNvPr id="4" name="Slide Number Placeholder 3"/>
          <p:cNvSpPr>
            <a:spLocks noGrp="1"/>
          </p:cNvSpPr>
          <p:nvPr>
            <p:ph type="sldNum" sz="quarter" idx="12"/>
          </p:nvPr>
        </p:nvSpPr>
        <p:spPr/>
        <p:txBody>
          <a:bodyPr/>
          <a:lstStyle/>
          <a:p>
            <a:fld id="{3A623A7D-998B-441C-8B31-A8128B3C21A2}"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506507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948814F7-14C6-40CB-AF9B-030B164347D2}" type="datetimeFigureOut">
              <a:rPr lang="en-AU" smtClean="0"/>
              <a:t>8/07/2021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410B27A-DC8B-4FA2-9C70-DEB0E59A83B4}" type="slidenum">
              <a:rPr lang="en-AU" smtClean="0"/>
              <a:t>‹#›</a:t>
            </a:fld>
            <a:endParaRPr lang="en-AU"/>
          </a:p>
        </p:txBody>
      </p:sp>
    </p:spTree>
    <p:extLst>
      <p:ext uri="{BB962C8B-B14F-4D97-AF65-F5344CB8AC3E}">
        <p14:creationId xmlns:p14="http://schemas.microsoft.com/office/powerpoint/2010/main" val="21779893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ms-M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C58F93-E607-4B7D-8F02-2B9F0C4A92CE}" type="datetimeFigureOut">
              <a:rPr lang="ms-MY" smtClean="0">
                <a:solidFill>
                  <a:prstClr val="black">
                    <a:tint val="75000"/>
                  </a:prstClr>
                </a:solidFill>
              </a:rPr>
              <a:pPr/>
              <a:t>08/07/2021</a:t>
            </a:fld>
            <a:endParaRPr lang="ms-MY">
              <a:solidFill>
                <a:prstClr val="black">
                  <a:tint val="75000"/>
                </a:prstClr>
              </a:solidFill>
            </a:endParaRPr>
          </a:p>
        </p:txBody>
      </p:sp>
      <p:sp>
        <p:nvSpPr>
          <p:cNvPr id="6" name="Footer Placeholder 5"/>
          <p:cNvSpPr>
            <a:spLocks noGrp="1"/>
          </p:cNvSpPr>
          <p:nvPr>
            <p:ph type="ftr" sz="quarter" idx="11"/>
          </p:nvPr>
        </p:nvSpPr>
        <p:spPr/>
        <p:txBody>
          <a:bodyPr/>
          <a:lstStyle/>
          <a:p>
            <a:endParaRPr lang="ms-MY">
              <a:solidFill>
                <a:prstClr val="black">
                  <a:tint val="75000"/>
                </a:prstClr>
              </a:solidFill>
            </a:endParaRPr>
          </a:p>
        </p:txBody>
      </p:sp>
      <p:sp>
        <p:nvSpPr>
          <p:cNvPr id="7" name="Slide Number Placeholder 6"/>
          <p:cNvSpPr>
            <a:spLocks noGrp="1"/>
          </p:cNvSpPr>
          <p:nvPr>
            <p:ph type="sldNum" sz="quarter" idx="12"/>
          </p:nvPr>
        </p:nvSpPr>
        <p:spPr/>
        <p:txBody>
          <a:bodyPr/>
          <a:lstStyle/>
          <a:p>
            <a:fld id="{3A623A7D-998B-441C-8B31-A8128B3C21A2}"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9488581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ms-MY"/>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ms-MY"/>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C58F93-E607-4B7D-8F02-2B9F0C4A92CE}" type="datetimeFigureOut">
              <a:rPr lang="ms-MY" smtClean="0">
                <a:solidFill>
                  <a:prstClr val="black">
                    <a:tint val="75000"/>
                  </a:prstClr>
                </a:solidFill>
              </a:rPr>
              <a:pPr/>
              <a:t>08/07/2021</a:t>
            </a:fld>
            <a:endParaRPr lang="ms-MY">
              <a:solidFill>
                <a:prstClr val="black">
                  <a:tint val="75000"/>
                </a:prstClr>
              </a:solidFill>
            </a:endParaRPr>
          </a:p>
        </p:txBody>
      </p:sp>
      <p:sp>
        <p:nvSpPr>
          <p:cNvPr id="6" name="Footer Placeholder 5"/>
          <p:cNvSpPr>
            <a:spLocks noGrp="1"/>
          </p:cNvSpPr>
          <p:nvPr>
            <p:ph type="ftr" sz="quarter" idx="11"/>
          </p:nvPr>
        </p:nvSpPr>
        <p:spPr/>
        <p:txBody>
          <a:bodyPr/>
          <a:lstStyle/>
          <a:p>
            <a:endParaRPr lang="ms-MY">
              <a:solidFill>
                <a:prstClr val="black">
                  <a:tint val="75000"/>
                </a:prstClr>
              </a:solidFill>
            </a:endParaRPr>
          </a:p>
        </p:txBody>
      </p:sp>
      <p:sp>
        <p:nvSpPr>
          <p:cNvPr id="7" name="Slide Number Placeholder 6"/>
          <p:cNvSpPr>
            <a:spLocks noGrp="1"/>
          </p:cNvSpPr>
          <p:nvPr>
            <p:ph type="sldNum" sz="quarter" idx="12"/>
          </p:nvPr>
        </p:nvSpPr>
        <p:spPr/>
        <p:txBody>
          <a:bodyPr/>
          <a:lstStyle/>
          <a:p>
            <a:fld id="{3A623A7D-998B-441C-8B31-A8128B3C21A2}"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426489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10"/>
          </p:nvPr>
        </p:nvSpPr>
        <p:spPr/>
        <p:txBody>
          <a:bodyPr/>
          <a:lstStyle/>
          <a:p>
            <a:fld id="{9BC58F93-E607-4B7D-8F02-2B9F0C4A92CE}" type="datetimeFigureOut">
              <a:rPr lang="ms-MY" smtClean="0">
                <a:solidFill>
                  <a:prstClr val="black">
                    <a:tint val="75000"/>
                  </a:prstClr>
                </a:solidFill>
              </a:rPr>
              <a:pPr/>
              <a:t>08/07/2021</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3A623A7D-998B-441C-8B31-A8128B3C21A2}"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2496327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ms-M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10"/>
          </p:nvPr>
        </p:nvSpPr>
        <p:spPr/>
        <p:txBody>
          <a:bodyPr/>
          <a:lstStyle/>
          <a:p>
            <a:fld id="{9BC58F93-E607-4B7D-8F02-2B9F0C4A92CE}" type="datetimeFigureOut">
              <a:rPr lang="ms-MY" smtClean="0">
                <a:solidFill>
                  <a:prstClr val="black">
                    <a:tint val="75000"/>
                  </a:prstClr>
                </a:solidFill>
              </a:rPr>
              <a:pPr/>
              <a:t>08/07/2021</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3A623A7D-998B-441C-8B31-A8128B3C21A2}"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190232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B387F9A6-8446-4E3B-B648-F68AE064900E}" type="datetimeFigureOut">
              <a:rPr lang="en-AU"/>
              <a:pPr>
                <a:defRPr/>
              </a:pPr>
              <a:t>8/07/2021</a:t>
            </a:fld>
            <a:endParaRPr lang="en-A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3B2F605D-FE40-4CFF-9E87-95A958CA6435}" type="slidenum">
              <a:rPr lang="en-AU"/>
              <a:pPr>
                <a:defRPr/>
              </a:pPr>
              <a:t>‹#›</a:t>
            </a:fld>
            <a:endParaRPr lang="en-AU"/>
          </a:p>
        </p:txBody>
      </p:sp>
    </p:spTree>
    <p:extLst>
      <p:ext uri="{BB962C8B-B14F-4D97-AF65-F5344CB8AC3E}">
        <p14:creationId xmlns:p14="http://schemas.microsoft.com/office/powerpoint/2010/main" val="2401049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4EAE96FE-ADF6-4712-AC8D-E597A56F01F6}" type="datetimeFigureOut">
              <a:rPr lang="en-AU"/>
              <a:pPr>
                <a:defRPr/>
              </a:pPr>
              <a:t>8/07/2021</a:t>
            </a:fld>
            <a:endParaRPr lang="en-A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D6A3152D-C7BD-4D50-B438-B0B99C15D3A5}" type="slidenum">
              <a:rPr lang="en-AU"/>
              <a:pPr>
                <a:defRPr/>
              </a:pPr>
              <a:t>‹#›</a:t>
            </a:fld>
            <a:endParaRPr lang="en-AU"/>
          </a:p>
        </p:txBody>
      </p:sp>
    </p:spTree>
    <p:extLst>
      <p:ext uri="{BB962C8B-B14F-4D97-AF65-F5344CB8AC3E}">
        <p14:creationId xmlns:p14="http://schemas.microsoft.com/office/powerpoint/2010/main" val="1616555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7F67EF62-A2C0-43AF-BCD3-AE757D010CD2}" type="datetimeFigureOut">
              <a:rPr lang="en-AU"/>
              <a:pPr>
                <a:defRPr/>
              </a:pPr>
              <a:t>8/07/2021</a:t>
            </a:fld>
            <a:endParaRPr lang="en-A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3AA63832-69F3-4EC5-9FFE-F4E7F58E770F}" type="slidenum">
              <a:rPr lang="en-AU"/>
              <a:pPr>
                <a:defRPr/>
              </a:pPr>
              <a:t>‹#›</a:t>
            </a:fld>
            <a:endParaRPr lang="en-AU"/>
          </a:p>
        </p:txBody>
      </p:sp>
    </p:spTree>
    <p:extLst>
      <p:ext uri="{BB962C8B-B14F-4D97-AF65-F5344CB8AC3E}">
        <p14:creationId xmlns:p14="http://schemas.microsoft.com/office/powerpoint/2010/main" val="16936933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924FD1D0-35B1-4782-9213-AB847FBCBD9E}" type="datetimeFigureOut">
              <a:rPr lang="en-AU"/>
              <a:pPr>
                <a:defRPr/>
              </a:pPr>
              <a:t>8/07/2021</a:t>
            </a:fld>
            <a:endParaRPr lang="en-AU"/>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AC550637-24D7-4DA6-9D5E-FC73654FB7CD}" type="slidenum">
              <a:rPr lang="en-AU"/>
              <a:pPr>
                <a:defRPr/>
              </a:pPr>
              <a:t>‹#›</a:t>
            </a:fld>
            <a:endParaRPr lang="en-AU"/>
          </a:p>
        </p:txBody>
      </p:sp>
    </p:spTree>
    <p:extLst>
      <p:ext uri="{BB962C8B-B14F-4D97-AF65-F5344CB8AC3E}">
        <p14:creationId xmlns:p14="http://schemas.microsoft.com/office/powerpoint/2010/main" val="16833541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A7CD5C41-C90E-4873-9A3A-851D2C84AF5C}" type="datetimeFigureOut">
              <a:rPr lang="en-AU"/>
              <a:pPr>
                <a:defRPr/>
              </a:pPr>
              <a:t>8/07/2021</a:t>
            </a:fld>
            <a:endParaRPr lang="en-AU"/>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7F4BDDDF-F7F7-45BF-8EB9-B6E3024A9A0D}" type="slidenum">
              <a:rPr lang="en-AU"/>
              <a:pPr>
                <a:defRPr/>
              </a:pPr>
              <a:t>‹#›</a:t>
            </a:fld>
            <a:endParaRPr lang="en-AU"/>
          </a:p>
        </p:txBody>
      </p:sp>
    </p:spTree>
    <p:extLst>
      <p:ext uri="{BB962C8B-B14F-4D97-AF65-F5344CB8AC3E}">
        <p14:creationId xmlns:p14="http://schemas.microsoft.com/office/powerpoint/2010/main" val="37262453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FFA33192-EFC3-4D52-808C-DCE1A567154E}" type="datetimeFigureOut">
              <a:rPr lang="en-AU"/>
              <a:pPr>
                <a:defRPr/>
              </a:pPr>
              <a:t>8/07/2021</a:t>
            </a:fld>
            <a:endParaRPr lang="en-AU"/>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B98EC0CB-0455-4E70-BED8-CBAB082AA2F7}" type="slidenum">
              <a:rPr lang="en-AU"/>
              <a:pPr>
                <a:defRPr/>
              </a:pPr>
              <a:t>‹#›</a:t>
            </a:fld>
            <a:endParaRPr lang="en-AU"/>
          </a:p>
        </p:txBody>
      </p:sp>
    </p:spTree>
    <p:extLst>
      <p:ext uri="{BB962C8B-B14F-4D97-AF65-F5344CB8AC3E}">
        <p14:creationId xmlns:p14="http://schemas.microsoft.com/office/powerpoint/2010/main" val="803903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8814F7-14C6-40CB-AF9B-030B164347D2}" type="datetimeFigureOut">
              <a:rPr lang="en-AU" smtClean="0"/>
              <a:t>8/07/2021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410B27A-DC8B-4FA2-9C70-DEB0E59A83B4}" type="slidenum">
              <a:rPr lang="en-AU" smtClean="0"/>
              <a:t>‹#›</a:t>
            </a:fld>
            <a:endParaRPr lang="en-AU"/>
          </a:p>
        </p:txBody>
      </p:sp>
    </p:spTree>
    <p:extLst>
      <p:ext uri="{BB962C8B-B14F-4D97-AF65-F5344CB8AC3E}">
        <p14:creationId xmlns:p14="http://schemas.microsoft.com/office/powerpoint/2010/main" val="2179826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61A0DFDB-2D68-4CE1-ACC9-D671D0E994EF}" type="datetimeFigureOut">
              <a:rPr lang="en-AU"/>
              <a:pPr>
                <a:defRPr/>
              </a:pPr>
              <a:t>8/07/2021</a:t>
            </a:fld>
            <a:endParaRPr lang="en-AU"/>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8493A613-852F-430C-A941-EBAEC7FF3C29}" type="slidenum">
              <a:rPr lang="en-AU"/>
              <a:pPr>
                <a:defRPr/>
              </a:pPr>
              <a:t>‹#›</a:t>
            </a:fld>
            <a:endParaRPr lang="en-AU"/>
          </a:p>
        </p:txBody>
      </p:sp>
    </p:spTree>
    <p:extLst>
      <p:ext uri="{BB962C8B-B14F-4D97-AF65-F5344CB8AC3E}">
        <p14:creationId xmlns:p14="http://schemas.microsoft.com/office/powerpoint/2010/main" val="2933297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6B332520-C6B5-4461-9B1B-34BD708F60C0}" type="datetimeFigureOut">
              <a:rPr lang="en-AU"/>
              <a:pPr>
                <a:defRPr/>
              </a:pPr>
              <a:t>8/07/2021</a:t>
            </a:fld>
            <a:endParaRPr lang="en-AU"/>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85368D6C-23DB-4895-8931-8A60AA46B605}" type="slidenum">
              <a:rPr lang="en-AU"/>
              <a:pPr>
                <a:defRPr/>
              </a:pPr>
              <a:t>‹#›</a:t>
            </a:fld>
            <a:endParaRPr lang="en-AU"/>
          </a:p>
        </p:txBody>
      </p:sp>
    </p:spTree>
    <p:extLst>
      <p:ext uri="{BB962C8B-B14F-4D97-AF65-F5344CB8AC3E}">
        <p14:creationId xmlns:p14="http://schemas.microsoft.com/office/powerpoint/2010/main" val="2114764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343DCA26-3B21-4956-B05D-3CDB5DE85A2F}" type="datetimeFigureOut">
              <a:rPr lang="en-AU"/>
              <a:pPr>
                <a:defRPr/>
              </a:pPr>
              <a:t>8/07/2021</a:t>
            </a:fld>
            <a:endParaRPr lang="en-AU"/>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DA7707F6-A555-4ED6-A479-5DB017D4B510}" type="slidenum">
              <a:rPr lang="en-AU"/>
              <a:pPr>
                <a:defRPr/>
              </a:pPr>
              <a:t>‹#›</a:t>
            </a:fld>
            <a:endParaRPr lang="en-AU"/>
          </a:p>
        </p:txBody>
      </p:sp>
    </p:spTree>
    <p:extLst>
      <p:ext uri="{BB962C8B-B14F-4D97-AF65-F5344CB8AC3E}">
        <p14:creationId xmlns:p14="http://schemas.microsoft.com/office/powerpoint/2010/main" val="6702494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E309B69A-04F2-4FA4-8F91-B849781E3105}" type="datetimeFigureOut">
              <a:rPr lang="en-AU"/>
              <a:pPr>
                <a:defRPr/>
              </a:pPr>
              <a:t>8/07/2021</a:t>
            </a:fld>
            <a:endParaRPr lang="en-A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80352D09-0D96-4CE5-B954-DCEEA4FF9AE6}" type="slidenum">
              <a:rPr lang="en-AU"/>
              <a:pPr>
                <a:defRPr/>
              </a:pPr>
              <a:t>‹#›</a:t>
            </a:fld>
            <a:endParaRPr lang="en-AU"/>
          </a:p>
        </p:txBody>
      </p:sp>
    </p:spTree>
    <p:extLst>
      <p:ext uri="{BB962C8B-B14F-4D97-AF65-F5344CB8AC3E}">
        <p14:creationId xmlns:p14="http://schemas.microsoft.com/office/powerpoint/2010/main" val="35419855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D4F5111C-79DF-4133-8FAB-8F70C7C6A112}" type="datetimeFigureOut">
              <a:rPr lang="en-AU"/>
              <a:pPr>
                <a:defRPr/>
              </a:pPr>
              <a:t>8/07/2021</a:t>
            </a:fld>
            <a:endParaRPr lang="en-A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895B9FE6-362D-4E44-BC53-5D122DA81156}" type="slidenum">
              <a:rPr lang="en-AU"/>
              <a:pPr>
                <a:defRPr/>
              </a:pPr>
              <a:t>‹#›</a:t>
            </a:fld>
            <a:endParaRPr lang="en-AU"/>
          </a:p>
        </p:txBody>
      </p:sp>
    </p:spTree>
    <p:extLst>
      <p:ext uri="{BB962C8B-B14F-4D97-AF65-F5344CB8AC3E}">
        <p14:creationId xmlns:p14="http://schemas.microsoft.com/office/powerpoint/2010/main" val="36943488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13C06338-C925-4246-9060-3685BCDDC56B}" type="datetimeFigureOut">
              <a:rPr lang="en-US"/>
              <a:pPr>
                <a:defRPr/>
              </a:pPr>
              <a:t>7/8/2021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A607C6FF-CB04-4CAB-8E8B-A0CE23FEDE16}" type="slidenum">
              <a:rPr lang="en-US"/>
              <a:pPr>
                <a:defRPr/>
              </a:pPr>
              <a:t>‹#›</a:t>
            </a:fld>
            <a:endParaRPr lang="en-US"/>
          </a:p>
        </p:txBody>
      </p:sp>
    </p:spTree>
    <p:extLst>
      <p:ext uri="{BB962C8B-B14F-4D97-AF65-F5344CB8AC3E}">
        <p14:creationId xmlns:p14="http://schemas.microsoft.com/office/powerpoint/2010/main" val="2278161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ADB14A7A-09C0-4AFD-AE58-983F9391331F}" type="datetimeFigureOut">
              <a:rPr lang="en-US"/>
              <a:pPr>
                <a:defRPr/>
              </a:pPr>
              <a:t>7/8/2021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ABF5003C-CBEF-4A46-A3F6-5842A2AB142B}" type="slidenum">
              <a:rPr lang="en-US"/>
              <a:pPr>
                <a:defRPr/>
              </a:pPr>
              <a:t>‹#›</a:t>
            </a:fld>
            <a:endParaRPr lang="en-US"/>
          </a:p>
        </p:txBody>
      </p:sp>
    </p:spTree>
    <p:extLst>
      <p:ext uri="{BB962C8B-B14F-4D97-AF65-F5344CB8AC3E}">
        <p14:creationId xmlns:p14="http://schemas.microsoft.com/office/powerpoint/2010/main" val="22531797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2537CE00-AE71-4386-89E3-DB381E8D1DB8}" type="datetimeFigureOut">
              <a:rPr lang="en-US"/>
              <a:pPr>
                <a:defRPr/>
              </a:pPr>
              <a:t>7/8/2021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B9A2BA27-A92D-42BE-8713-FF5FFC8CF37F}" type="slidenum">
              <a:rPr lang="en-US"/>
              <a:pPr>
                <a:defRPr/>
              </a:pPr>
              <a:t>‹#›</a:t>
            </a:fld>
            <a:endParaRPr lang="en-US"/>
          </a:p>
        </p:txBody>
      </p:sp>
    </p:spTree>
    <p:extLst>
      <p:ext uri="{BB962C8B-B14F-4D97-AF65-F5344CB8AC3E}">
        <p14:creationId xmlns:p14="http://schemas.microsoft.com/office/powerpoint/2010/main" val="23867463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5B398E7F-D125-4C35-881A-DEE7E4BDA88D}" type="datetimeFigureOut">
              <a:rPr lang="en-US"/>
              <a:pPr>
                <a:defRPr/>
              </a:pPr>
              <a:t>7/8/2021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A12CACDD-1BA5-4942-A4CA-6E1999300FBE}" type="slidenum">
              <a:rPr lang="en-US"/>
              <a:pPr>
                <a:defRPr/>
              </a:pPr>
              <a:t>‹#›</a:t>
            </a:fld>
            <a:endParaRPr lang="en-US"/>
          </a:p>
        </p:txBody>
      </p:sp>
    </p:spTree>
    <p:extLst>
      <p:ext uri="{BB962C8B-B14F-4D97-AF65-F5344CB8AC3E}">
        <p14:creationId xmlns:p14="http://schemas.microsoft.com/office/powerpoint/2010/main" val="13018292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CE228C0B-DD2F-4D49-AF8D-4068A2DC93AD}" type="datetimeFigureOut">
              <a:rPr lang="en-US"/>
              <a:pPr>
                <a:defRPr/>
              </a:pPr>
              <a:t>7/8/2021</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52B2299F-2D08-4E5D-BACD-BC04C7CF09E3}" type="slidenum">
              <a:rPr lang="en-US"/>
              <a:pPr>
                <a:defRPr/>
              </a:pPr>
              <a:t>‹#›</a:t>
            </a:fld>
            <a:endParaRPr lang="en-US"/>
          </a:p>
        </p:txBody>
      </p:sp>
    </p:spTree>
    <p:extLst>
      <p:ext uri="{BB962C8B-B14F-4D97-AF65-F5344CB8AC3E}">
        <p14:creationId xmlns:p14="http://schemas.microsoft.com/office/powerpoint/2010/main" val="146061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948814F7-14C6-40CB-AF9B-030B164347D2}" type="datetimeFigureOut">
              <a:rPr lang="en-AU" smtClean="0"/>
              <a:t>8/07/2021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410B27A-DC8B-4FA2-9C70-DEB0E59A83B4}" type="slidenum">
              <a:rPr lang="en-AU" smtClean="0"/>
              <a:t>‹#›</a:t>
            </a:fld>
            <a:endParaRPr lang="en-AU"/>
          </a:p>
        </p:txBody>
      </p:sp>
    </p:spTree>
    <p:extLst>
      <p:ext uri="{BB962C8B-B14F-4D97-AF65-F5344CB8AC3E}">
        <p14:creationId xmlns:p14="http://schemas.microsoft.com/office/powerpoint/2010/main" val="21638597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1AEB03BC-EBE8-4E33-88E9-05E20AF3FE9A}" type="datetimeFigureOut">
              <a:rPr lang="en-US"/>
              <a:pPr>
                <a:defRPr/>
              </a:pPr>
              <a:t>7/8/2021</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38060965-69B5-489E-A8D5-BE2E31CB91D5}" type="slidenum">
              <a:rPr lang="en-US"/>
              <a:pPr>
                <a:defRPr/>
              </a:pPr>
              <a:t>‹#›</a:t>
            </a:fld>
            <a:endParaRPr lang="en-US"/>
          </a:p>
        </p:txBody>
      </p:sp>
    </p:spTree>
    <p:extLst>
      <p:ext uri="{BB962C8B-B14F-4D97-AF65-F5344CB8AC3E}">
        <p14:creationId xmlns:p14="http://schemas.microsoft.com/office/powerpoint/2010/main" val="19288288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489A8183-8BA6-47C9-B23C-CD9907CE904B}" type="datetimeFigureOut">
              <a:rPr lang="en-US"/>
              <a:pPr>
                <a:defRPr/>
              </a:pPr>
              <a:t>7/8/2021</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3B1B034D-8CDF-4894-BD9D-48C38A0CD3C6}" type="slidenum">
              <a:rPr lang="en-US"/>
              <a:pPr>
                <a:defRPr/>
              </a:pPr>
              <a:t>‹#›</a:t>
            </a:fld>
            <a:endParaRPr lang="en-US"/>
          </a:p>
        </p:txBody>
      </p:sp>
    </p:spTree>
    <p:extLst>
      <p:ext uri="{BB962C8B-B14F-4D97-AF65-F5344CB8AC3E}">
        <p14:creationId xmlns:p14="http://schemas.microsoft.com/office/powerpoint/2010/main" val="9794670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6947F848-F5B3-40CE-BE19-78B1BD0E5257}" type="datetimeFigureOut">
              <a:rPr lang="en-US"/>
              <a:pPr>
                <a:defRPr/>
              </a:pPr>
              <a:t>7/8/2021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51F4FDC2-7FB5-4640-8B8D-9265392CC965}" type="slidenum">
              <a:rPr lang="en-US"/>
              <a:pPr>
                <a:defRPr/>
              </a:pPr>
              <a:t>‹#›</a:t>
            </a:fld>
            <a:endParaRPr lang="en-US"/>
          </a:p>
        </p:txBody>
      </p:sp>
    </p:spTree>
    <p:extLst>
      <p:ext uri="{BB962C8B-B14F-4D97-AF65-F5344CB8AC3E}">
        <p14:creationId xmlns:p14="http://schemas.microsoft.com/office/powerpoint/2010/main" val="21616371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959EA405-1BFF-44E9-8851-58E416885121}" type="datetimeFigureOut">
              <a:rPr lang="en-US"/>
              <a:pPr>
                <a:defRPr/>
              </a:pPr>
              <a:t>7/8/2021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BDE8D284-0211-41CB-9878-A92007532DC8}" type="slidenum">
              <a:rPr lang="en-US"/>
              <a:pPr>
                <a:defRPr/>
              </a:pPr>
              <a:t>‹#›</a:t>
            </a:fld>
            <a:endParaRPr lang="en-US"/>
          </a:p>
        </p:txBody>
      </p:sp>
    </p:spTree>
    <p:extLst>
      <p:ext uri="{BB962C8B-B14F-4D97-AF65-F5344CB8AC3E}">
        <p14:creationId xmlns:p14="http://schemas.microsoft.com/office/powerpoint/2010/main" val="13216783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B9452D64-9603-4189-8F88-48AADA6C1615}" type="datetimeFigureOut">
              <a:rPr lang="en-US"/>
              <a:pPr>
                <a:defRPr/>
              </a:pPr>
              <a:t>7/8/2021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0129A7BD-96A7-4028-967E-AE090ABE5303}" type="slidenum">
              <a:rPr lang="en-US"/>
              <a:pPr>
                <a:defRPr/>
              </a:pPr>
              <a:t>‹#›</a:t>
            </a:fld>
            <a:endParaRPr lang="en-US"/>
          </a:p>
        </p:txBody>
      </p:sp>
    </p:spTree>
    <p:extLst>
      <p:ext uri="{BB962C8B-B14F-4D97-AF65-F5344CB8AC3E}">
        <p14:creationId xmlns:p14="http://schemas.microsoft.com/office/powerpoint/2010/main" val="38361813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02C0D278-84F1-4739-974A-621FF74DCD05}" type="datetimeFigureOut">
              <a:rPr lang="en-US"/>
              <a:pPr>
                <a:defRPr/>
              </a:pPr>
              <a:t>7/8/2021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3A485C0D-7884-4E53-A6AA-5AA587E17B0A}" type="slidenum">
              <a:rPr lang="en-US"/>
              <a:pPr>
                <a:defRPr/>
              </a:pPr>
              <a:t>‹#›</a:t>
            </a:fld>
            <a:endParaRPr lang="en-US"/>
          </a:p>
        </p:txBody>
      </p:sp>
    </p:spTree>
    <p:extLst>
      <p:ext uri="{BB962C8B-B14F-4D97-AF65-F5344CB8AC3E}">
        <p14:creationId xmlns:p14="http://schemas.microsoft.com/office/powerpoint/2010/main" val="12555027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Big Picture">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4455CFCF-49C9-5249-B4B9-DC3418D7405D}"/>
              </a:ext>
            </a:extLst>
          </p:cNvPr>
          <p:cNvSpPr>
            <a:spLocks noGrp="1"/>
          </p:cNvSpPr>
          <p:nvPr>
            <p:ph type="pic" sz="quarter" idx="14"/>
          </p:nvPr>
        </p:nvSpPr>
        <p:spPr>
          <a:xfrm>
            <a:off x="0" y="-1"/>
            <a:ext cx="9144000" cy="6858001"/>
          </a:xfrm>
          <a:prstGeom prst="rect">
            <a:avLst/>
          </a:prstGeom>
          <a:solidFill>
            <a:schemeClr val="bg1"/>
          </a:solidFill>
          <a:effectLst/>
        </p:spPr>
        <p:txBody>
          <a:bodyPr wrap="square">
            <a:noAutofit/>
          </a:bodyPr>
          <a:lstStyle>
            <a:lvl1pPr marL="0" indent="0">
              <a:buNone/>
              <a:defRPr sz="1200" b="0" i="0">
                <a:ln>
                  <a:noFill/>
                </a:ln>
                <a:solidFill>
                  <a:schemeClr val="tx2"/>
                </a:solidFill>
                <a:latin typeface="Libre Franklin Light" pitchFamily="2" charset="77"/>
                <a:ea typeface="Roboto Regular" charset="0"/>
                <a:cs typeface="Rubik Light" panose="02000604000000020004" pitchFamily="2" charset="-79"/>
              </a:defRPr>
            </a:lvl1pPr>
          </a:lstStyle>
          <a:p>
            <a:endParaRPr lang="en-US" dirty="0"/>
          </a:p>
        </p:txBody>
      </p:sp>
    </p:spTree>
    <p:extLst>
      <p:ext uri="{BB962C8B-B14F-4D97-AF65-F5344CB8AC3E}">
        <p14:creationId xmlns:p14="http://schemas.microsoft.com/office/powerpoint/2010/main" val="1896954371"/>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948814F7-14C6-40CB-AF9B-030B164347D2}" type="datetimeFigureOut">
              <a:rPr lang="en-AU" smtClean="0"/>
              <a:t>8/07/2021</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410B27A-DC8B-4FA2-9C70-DEB0E59A83B4}" type="slidenum">
              <a:rPr lang="en-AU" smtClean="0"/>
              <a:t>‹#›</a:t>
            </a:fld>
            <a:endParaRPr lang="en-AU"/>
          </a:p>
        </p:txBody>
      </p:sp>
    </p:spTree>
    <p:extLst>
      <p:ext uri="{BB962C8B-B14F-4D97-AF65-F5344CB8AC3E}">
        <p14:creationId xmlns:p14="http://schemas.microsoft.com/office/powerpoint/2010/main" val="2579009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948814F7-14C6-40CB-AF9B-030B164347D2}" type="datetimeFigureOut">
              <a:rPr lang="en-AU" smtClean="0"/>
              <a:t>8/07/2021</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410B27A-DC8B-4FA2-9C70-DEB0E59A83B4}" type="slidenum">
              <a:rPr lang="en-AU" smtClean="0"/>
              <a:t>‹#›</a:t>
            </a:fld>
            <a:endParaRPr lang="en-AU"/>
          </a:p>
        </p:txBody>
      </p:sp>
    </p:spTree>
    <p:extLst>
      <p:ext uri="{BB962C8B-B14F-4D97-AF65-F5344CB8AC3E}">
        <p14:creationId xmlns:p14="http://schemas.microsoft.com/office/powerpoint/2010/main" val="1920972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8814F7-14C6-40CB-AF9B-030B164347D2}" type="datetimeFigureOut">
              <a:rPr lang="en-AU" smtClean="0"/>
              <a:t>8/07/2021</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410B27A-DC8B-4FA2-9C70-DEB0E59A83B4}" type="slidenum">
              <a:rPr lang="en-AU" smtClean="0"/>
              <a:t>‹#›</a:t>
            </a:fld>
            <a:endParaRPr lang="en-AU"/>
          </a:p>
        </p:txBody>
      </p:sp>
    </p:spTree>
    <p:extLst>
      <p:ext uri="{BB962C8B-B14F-4D97-AF65-F5344CB8AC3E}">
        <p14:creationId xmlns:p14="http://schemas.microsoft.com/office/powerpoint/2010/main" val="2844704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8814F7-14C6-40CB-AF9B-030B164347D2}" type="datetimeFigureOut">
              <a:rPr lang="en-AU" smtClean="0"/>
              <a:t>8/07/2021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410B27A-DC8B-4FA2-9C70-DEB0E59A83B4}" type="slidenum">
              <a:rPr lang="en-AU" smtClean="0"/>
              <a:t>‹#›</a:t>
            </a:fld>
            <a:endParaRPr lang="en-AU"/>
          </a:p>
        </p:txBody>
      </p:sp>
    </p:spTree>
    <p:extLst>
      <p:ext uri="{BB962C8B-B14F-4D97-AF65-F5344CB8AC3E}">
        <p14:creationId xmlns:p14="http://schemas.microsoft.com/office/powerpoint/2010/main" val="3607674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8814F7-14C6-40CB-AF9B-030B164347D2}" type="datetimeFigureOut">
              <a:rPr lang="en-AU" smtClean="0"/>
              <a:t>8/07/2021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410B27A-DC8B-4FA2-9C70-DEB0E59A83B4}" type="slidenum">
              <a:rPr lang="en-AU" smtClean="0"/>
              <a:t>‹#›</a:t>
            </a:fld>
            <a:endParaRPr lang="en-AU"/>
          </a:p>
        </p:txBody>
      </p:sp>
    </p:spTree>
    <p:extLst>
      <p:ext uri="{BB962C8B-B14F-4D97-AF65-F5344CB8AC3E}">
        <p14:creationId xmlns:p14="http://schemas.microsoft.com/office/powerpoint/2010/main" val="2723901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8814F7-14C6-40CB-AF9B-030B164347D2}" type="datetimeFigureOut">
              <a:rPr lang="en-AU" smtClean="0"/>
              <a:t>8/07/2021</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10B27A-DC8B-4FA2-9C70-DEB0E59A83B4}" type="slidenum">
              <a:rPr lang="en-AU" smtClean="0"/>
              <a:t>‹#›</a:t>
            </a:fld>
            <a:endParaRPr lang="en-AU"/>
          </a:p>
        </p:txBody>
      </p:sp>
    </p:spTree>
    <p:extLst>
      <p:ext uri="{BB962C8B-B14F-4D97-AF65-F5344CB8AC3E}">
        <p14:creationId xmlns:p14="http://schemas.microsoft.com/office/powerpoint/2010/main" val="529347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ms-MY"/>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C58F93-E607-4B7D-8F02-2B9F0C4A92CE}" type="datetimeFigureOut">
              <a:rPr lang="ms-MY" smtClean="0">
                <a:solidFill>
                  <a:prstClr val="black">
                    <a:tint val="75000"/>
                  </a:prstClr>
                </a:solidFill>
              </a:rPr>
              <a:pPr/>
              <a:t>08/07/2021</a:t>
            </a:fld>
            <a:endParaRPr lang="ms-MY">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ms-MY">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623A7D-998B-441C-8B31-A8128B3C21A2}"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16438020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ms-M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AU" smtClean="0"/>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11648F20-066E-4443-AF0A-6AB43F14C438}" type="datetimeFigureOut">
              <a:rPr lang="en-AU"/>
              <a:pPr>
                <a:defRPr/>
              </a:pPr>
              <a:t>8/07/2021</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989032C0-8F4A-4A75-97E1-FD4B1BCBFFBF}" type="slidenum">
              <a:rPr lang="en-AU"/>
              <a:pPr>
                <a:defRPr/>
              </a:pPr>
              <a:t>‹#›</a:t>
            </a:fld>
            <a:endParaRPr lang="en-AU"/>
          </a:p>
        </p:txBody>
      </p:sp>
    </p:spTree>
    <p:extLst>
      <p:ext uri="{BB962C8B-B14F-4D97-AF65-F5344CB8AC3E}">
        <p14:creationId xmlns:p14="http://schemas.microsoft.com/office/powerpoint/2010/main" val="10314072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594909B6-DB0C-4334-A744-874D9BE6AAC1}" type="datetimeFigureOut">
              <a:rPr lang="en-US"/>
              <a:pPr>
                <a:defRPr/>
              </a:pPr>
              <a:t>7/8/2021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671C3555-357A-4F44-A096-815F92137FEB}" type="slidenum">
              <a:rPr lang="en-US"/>
              <a:pPr>
                <a:defRPr/>
              </a:pPr>
              <a:t>‹#›</a:t>
            </a:fld>
            <a:endParaRPr lang="en-US"/>
          </a:p>
        </p:txBody>
      </p:sp>
    </p:spTree>
    <p:extLst>
      <p:ext uri="{BB962C8B-B14F-4D97-AF65-F5344CB8AC3E}">
        <p14:creationId xmlns:p14="http://schemas.microsoft.com/office/powerpoint/2010/main" val="37853019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1"/>
            <a:ext cx="789572" cy="838201"/>
          </a:xfrm>
          <a:prstGeom prst="rect">
            <a:avLst/>
          </a:prstGeom>
          <a:noFill/>
          <a:ln>
            <a:noFill/>
          </a:ln>
          <a:effectLst/>
          <a:extLst>
            <a:ext uri="{909E8E84-426E-40DD-AFC4-6F175D3DCCD1}">
              <a14:hiddenFill xmlns:a14="http://schemas.microsoft.com/office/drawing/2010/main">
                <a:gradFill rotWithShape="1">
                  <a:gsLst>
                    <a:gs pos="0">
                      <a:schemeClr val="bg2">
                        <a:gamma/>
                        <a:tint val="26667"/>
                        <a:invGamma/>
                      </a:schemeClr>
                    </a:gs>
                    <a:gs pos="100000">
                      <a:schemeClr val="bg2">
                        <a:alpha val="14999"/>
                      </a:schemeClr>
                    </a:gs>
                  </a:gsLst>
                  <a:lin ang="5400000" scaled="1"/>
                </a:gra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82960" y="823866"/>
            <a:ext cx="8001000" cy="646331"/>
          </a:xfrm>
          <a:prstGeom prst="rect">
            <a:avLst/>
          </a:prstGeom>
          <a:noFill/>
        </p:spPr>
        <p:txBody>
          <a:bodyPr wrap="square" lIns="91440" tIns="45720" rIns="91440" bIns="45720">
            <a:spAutoFit/>
          </a:bodyPr>
          <a:lstStyle/>
          <a:p>
            <a:pPr algn="ctr"/>
            <a:r>
              <a:rPr lang="en-US" sz="3600" b="1" cap="all" spc="0" dirty="0" err="1">
                <a:ln w="9000" cmpd="sng">
                  <a:solidFill>
                    <a:schemeClr val="accent4">
                      <a:shade val="50000"/>
                      <a:satMod val="120000"/>
                    </a:scheme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latin typeface="Bernard MT Condensed" pitchFamily="18" charset="0"/>
              </a:rPr>
              <a:t>Jabatan</a:t>
            </a:r>
            <a:r>
              <a:rPr lang="en-US" sz="3600" b="1" cap="all" spc="0" dirty="0">
                <a:ln w="9000" cmpd="sng">
                  <a:solidFill>
                    <a:schemeClr val="accent4">
                      <a:shade val="50000"/>
                      <a:satMod val="120000"/>
                    </a:scheme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latin typeface="Bernard MT Condensed" pitchFamily="18" charset="0"/>
              </a:rPr>
              <a:t> </a:t>
            </a:r>
            <a:r>
              <a:rPr lang="en-US" sz="3600" b="1" cap="all" spc="0" dirty="0" err="1">
                <a:ln w="9000" cmpd="sng">
                  <a:solidFill>
                    <a:schemeClr val="accent4">
                      <a:shade val="50000"/>
                      <a:satMod val="120000"/>
                    </a:scheme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latin typeface="Bernard MT Condensed" pitchFamily="18" charset="0"/>
              </a:rPr>
              <a:t>hal</a:t>
            </a:r>
            <a:r>
              <a:rPr lang="en-US" sz="3600" b="1" cap="all" spc="0" dirty="0">
                <a:ln w="9000" cmpd="sng">
                  <a:solidFill>
                    <a:schemeClr val="accent4">
                      <a:shade val="50000"/>
                      <a:satMod val="120000"/>
                    </a:scheme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latin typeface="Bernard MT Condensed" pitchFamily="18" charset="0"/>
              </a:rPr>
              <a:t> </a:t>
            </a:r>
            <a:r>
              <a:rPr lang="en-US" sz="3600" b="1" cap="all" spc="0" dirty="0" err="1">
                <a:ln w="9000" cmpd="sng">
                  <a:solidFill>
                    <a:schemeClr val="accent4">
                      <a:shade val="50000"/>
                      <a:satMod val="120000"/>
                    </a:scheme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latin typeface="Bernard MT Condensed" pitchFamily="18" charset="0"/>
              </a:rPr>
              <a:t>ehwal</a:t>
            </a:r>
            <a:r>
              <a:rPr lang="en-US" sz="3600" b="1" cap="all" spc="0" dirty="0">
                <a:ln w="9000" cmpd="sng">
                  <a:solidFill>
                    <a:schemeClr val="accent4">
                      <a:shade val="50000"/>
                      <a:satMod val="120000"/>
                    </a:scheme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latin typeface="Bernard MT Condensed" pitchFamily="18" charset="0"/>
              </a:rPr>
              <a:t> agama </a:t>
            </a:r>
            <a:r>
              <a:rPr lang="en-US" sz="3600" b="1" cap="all" spc="0" dirty="0" err="1">
                <a:ln w="9000" cmpd="sng">
                  <a:solidFill>
                    <a:schemeClr val="accent4">
                      <a:shade val="50000"/>
                      <a:satMod val="120000"/>
                    </a:scheme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latin typeface="Bernard MT Condensed" pitchFamily="18" charset="0"/>
              </a:rPr>
              <a:t>terengganu</a:t>
            </a:r>
            <a:endParaRPr lang="en-US" sz="3600" b="1" cap="all" spc="0" dirty="0">
              <a:ln w="9000" cmpd="sng">
                <a:solidFill>
                  <a:schemeClr val="accent4">
                    <a:shade val="50000"/>
                    <a:satMod val="120000"/>
                  </a:scheme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latin typeface="Bernard MT Condensed" pitchFamily="18" charset="0"/>
            </a:endParaRPr>
          </a:p>
        </p:txBody>
      </p:sp>
      <p:sp>
        <p:nvSpPr>
          <p:cNvPr id="5" name="Rectangle 5"/>
          <p:cNvSpPr txBox="1">
            <a:spLocks noChangeArrowheads="1"/>
          </p:cNvSpPr>
          <p:nvPr/>
        </p:nvSpPr>
        <p:spPr>
          <a:xfrm>
            <a:off x="2286000" y="1752600"/>
            <a:ext cx="4343400" cy="720080"/>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solidFill>
                  <a:schemeClr val="bg1"/>
                </a:solidFill>
                <a:latin typeface="Bodoni MT Black" pitchFamily="18" charset="0"/>
              </a:rPr>
              <a:t>KHUTBAH MULTIMEDIA</a:t>
            </a:r>
          </a:p>
          <a:p>
            <a:pPr marL="0" indent="0" algn="ctr">
              <a:buNone/>
            </a:pPr>
            <a:r>
              <a:rPr lang="ms-MY" sz="1600" b="1" dirty="0">
                <a:solidFill>
                  <a:schemeClr val="bg1"/>
                </a:solidFill>
                <a:latin typeface="Bodoni MT Black" pitchFamily="18" charset="0"/>
              </a:rPr>
              <a:t>Siri: </a:t>
            </a:r>
            <a:r>
              <a:rPr lang="ms-MY" sz="1600" b="1" dirty="0" smtClean="0">
                <a:solidFill>
                  <a:schemeClr val="bg1"/>
                </a:solidFill>
                <a:latin typeface="Bodoni MT Black" pitchFamily="18" charset="0"/>
              </a:rPr>
              <a:t>25/2021</a:t>
            </a:r>
            <a:endParaRPr lang="en-US" sz="1600" dirty="0">
              <a:solidFill>
                <a:schemeClr val="bg1"/>
              </a:solidFill>
              <a:latin typeface="Bodoni MT Black" pitchFamily="18" charset="0"/>
            </a:endParaRPr>
          </a:p>
          <a:p>
            <a:pPr marL="0" indent="0" algn="ctr">
              <a:buNone/>
            </a:pPr>
            <a:endParaRPr lang="ru-RU" sz="2900" dirty="0">
              <a:solidFill>
                <a:schemeClr val="bg1"/>
              </a:solidFill>
            </a:endParaRPr>
          </a:p>
        </p:txBody>
      </p:sp>
      <p:sp>
        <p:nvSpPr>
          <p:cNvPr id="6" name="TextBox 5"/>
          <p:cNvSpPr txBox="1"/>
          <p:nvPr/>
        </p:nvSpPr>
        <p:spPr>
          <a:xfrm>
            <a:off x="1904999" y="6019800"/>
            <a:ext cx="5537075" cy="461665"/>
          </a:xfrm>
          <a:prstGeom prst="rect">
            <a:avLst/>
          </a:prstGeom>
          <a:noFill/>
        </p:spPr>
        <p:txBody>
          <a:bodyPr wrap="square">
            <a:spAutoFit/>
          </a:bodyPr>
          <a:lstStyle/>
          <a:p>
            <a:pPr algn="ctr"/>
            <a:r>
              <a:rPr lang="en-US" sz="1200" i="1" dirty="0" smtClean="0">
                <a:solidFill>
                  <a:srgbClr val="C00000"/>
                </a:solidFill>
                <a:latin typeface="Arial Black" pitchFamily="34" charset="0"/>
              </a:rPr>
              <a:t>28  ZULKAEDAH 1442H </a:t>
            </a:r>
            <a:r>
              <a:rPr lang="en-US" sz="1200" i="1" dirty="0">
                <a:solidFill>
                  <a:srgbClr val="C00000"/>
                </a:solidFill>
                <a:latin typeface="Arial Black" pitchFamily="34" charset="0"/>
              </a:rPr>
              <a:t>BERSAMAAN </a:t>
            </a:r>
            <a:r>
              <a:rPr lang="en-US" sz="1200" i="1" dirty="0" smtClean="0">
                <a:solidFill>
                  <a:srgbClr val="C00000"/>
                </a:solidFill>
                <a:latin typeface="Arial Black" pitchFamily="34" charset="0"/>
              </a:rPr>
              <a:t>9 JULAI 2021M</a:t>
            </a:r>
            <a:endParaRPr lang="en-US" sz="1200" i="1" dirty="0">
              <a:solidFill>
                <a:srgbClr val="C00000"/>
              </a:solidFill>
              <a:latin typeface="Arial Black" pitchFamily="34" charset="0"/>
            </a:endParaRPr>
          </a:p>
          <a:p>
            <a:pPr algn="ctr"/>
            <a:r>
              <a:rPr lang="en-US" sz="1200" i="1" dirty="0">
                <a:solidFill>
                  <a:srgbClr val="C00000"/>
                </a:solidFill>
                <a:latin typeface="Arial Black" pitchFamily="34" charset="0"/>
              </a:rPr>
              <a:t>http://e-khutbah.terengganu.gov.my</a:t>
            </a:r>
          </a:p>
        </p:txBody>
      </p:sp>
      <p:sp>
        <p:nvSpPr>
          <p:cNvPr id="8" name="Rectangle 6"/>
          <p:cNvSpPr txBox="1">
            <a:spLocks noChangeArrowheads="1"/>
          </p:cNvSpPr>
          <p:nvPr/>
        </p:nvSpPr>
        <p:spPr>
          <a:xfrm>
            <a:off x="236860" y="2895600"/>
            <a:ext cx="9093200" cy="2626905"/>
          </a:xfrm>
          <a:prstGeom prst="rect">
            <a:avLst/>
          </a:prstGeom>
        </p:spPr>
        <p:txBody>
          <a:bodyPr/>
          <a:lstStyle>
            <a:lvl1pPr algn="ctr" defTabSz="914400" rtl="0" eaLnBrk="1" latinLnBrk="1" hangingPunct="1">
              <a:spcBef>
                <a:spcPct val="0"/>
              </a:spcBef>
              <a:buNone/>
              <a:defRPr sz="3600" b="1" kern="1200">
                <a:solidFill>
                  <a:schemeClr val="tx1"/>
                </a:solidFill>
                <a:latin typeface="Arial" pitchFamily="34" charset="0"/>
                <a:ea typeface="+mj-ea"/>
                <a:cs typeface="Arial" pitchFamily="34" charset="0"/>
              </a:defRPr>
            </a:lvl1pPr>
          </a:lstStyle>
          <a:p>
            <a:r>
              <a:rPr lang="en-US" sz="7000" dirty="0" err="1" smtClean="0">
                <a:ln w="12700">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Algerian" pitchFamily="82" charset="0"/>
              </a:rPr>
              <a:t>Menjauhi</a:t>
            </a:r>
            <a:r>
              <a:rPr lang="en-US" sz="7000" dirty="0" smtClean="0">
                <a:ln w="12700">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Algerian" pitchFamily="82" charset="0"/>
              </a:rPr>
              <a:t> </a:t>
            </a:r>
            <a:r>
              <a:rPr lang="en-US" sz="7000" dirty="0" err="1" smtClean="0">
                <a:ln w="12700">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Algerian" pitchFamily="82" charset="0"/>
              </a:rPr>
              <a:t>sifat</a:t>
            </a:r>
            <a:r>
              <a:rPr lang="en-US" sz="7000" dirty="0" smtClean="0">
                <a:ln w="12700">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Algerian" pitchFamily="82" charset="0"/>
              </a:rPr>
              <a:t> </a:t>
            </a:r>
          </a:p>
          <a:p>
            <a:r>
              <a:rPr lang="en-US" sz="7000" dirty="0" err="1" smtClean="0">
                <a:ln w="12700">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Algerian" pitchFamily="82" charset="0"/>
              </a:rPr>
              <a:t>golongan</a:t>
            </a:r>
            <a:r>
              <a:rPr lang="en-US" sz="7000" dirty="0" smtClean="0">
                <a:ln w="12700">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Algerian" pitchFamily="82" charset="0"/>
              </a:rPr>
              <a:t> </a:t>
            </a:r>
            <a:r>
              <a:rPr lang="en-US" sz="7000" dirty="0" err="1" smtClean="0">
                <a:ln w="12700">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Algerian" pitchFamily="82" charset="0"/>
              </a:rPr>
              <a:t>lalai</a:t>
            </a:r>
            <a:endParaRPr lang="en-US" sz="7000" dirty="0">
              <a:solidFill>
                <a:srgbClr val="FF0000"/>
              </a:solidFill>
              <a:latin typeface="Algerian" pitchFamily="82" charset="0"/>
            </a:endParaRPr>
          </a:p>
        </p:txBody>
      </p:sp>
    </p:spTree>
    <p:extLst>
      <p:ext uri="{BB962C8B-B14F-4D97-AF65-F5344CB8AC3E}">
        <p14:creationId xmlns:p14="http://schemas.microsoft.com/office/powerpoint/2010/main" val="1774715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2" y="1"/>
            <a:ext cx="92513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51915" y="764704"/>
            <a:ext cx="5688632" cy="553998"/>
          </a:xfrm>
          <a:prstGeom prst="rect">
            <a:avLst/>
          </a:prstGeom>
          <a:solidFill>
            <a:srgbClr val="00B050"/>
          </a:solidFill>
        </p:spPr>
        <p:txBody>
          <a:bodyPr wrap="square">
            <a:spAutoFit/>
          </a:bodyPr>
          <a:lstStyle/>
          <a:p>
            <a:pPr algn="ctr" fontAlgn="auto">
              <a:spcBef>
                <a:spcPts val="0"/>
              </a:spcBef>
              <a:spcAft>
                <a:spcPts val="0"/>
              </a:spcAft>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Penawar</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Penyakit</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lalai</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5" name="AutoShape 9"/>
          <p:cNvSpPr>
            <a:spLocks noChangeArrowheads="1"/>
          </p:cNvSpPr>
          <p:nvPr/>
        </p:nvSpPr>
        <p:spPr bwMode="auto">
          <a:xfrm>
            <a:off x="270486" y="3356992"/>
            <a:ext cx="8607757" cy="2209800"/>
          </a:xfrm>
          <a:prstGeom prst="roundRect">
            <a:avLst>
              <a:gd name="adj" fmla="val 16667"/>
            </a:avLst>
          </a:prstGeom>
          <a:solidFill>
            <a:srgbClr val="7030A0"/>
          </a:solidFill>
          <a:ln w="38100">
            <a:solidFill>
              <a:schemeClr val="bg1"/>
            </a:solidFill>
            <a:round/>
            <a:headEnd/>
            <a:tailEnd/>
          </a:ln>
          <a:effectLst>
            <a:glow rad="101600">
              <a:schemeClr val="tx1">
                <a:alpha val="60000"/>
              </a:schemeClr>
            </a:glow>
            <a:prstShdw prst="shdw17" dist="17961" dir="2700000">
              <a:schemeClr val="bg1">
                <a:gamma/>
                <a:shade val="60000"/>
                <a:invGamma/>
              </a:schemeClr>
            </a:prstShdw>
          </a:effectLst>
        </p:spPr>
        <p:txBody>
          <a:bodyPr wrap="none" anchor="ctr"/>
          <a:lstStyle/>
          <a:p>
            <a:pPr algn="ctr">
              <a:defRPr/>
            </a:pPr>
            <a:endParaRPr lang="en-US" sz="24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endParaRPr>
          </a:p>
          <a:p>
            <a:pPr>
              <a:defRPr/>
            </a:pPr>
            <a:r>
              <a:rPr lang="en-US" sz="24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400" dirty="0" err="1"/>
              <a:t>mengingati</a:t>
            </a:r>
            <a:r>
              <a:rPr lang="en-US" sz="2400" dirty="0"/>
              <a:t> Allah </a:t>
            </a:r>
            <a:r>
              <a:rPr lang="en-US" sz="2400" dirty="0" err="1"/>
              <a:t>swt</a:t>
            </a:r>
            <a:r>
              <a:rPr lang="en-US" sz="2400" dirty="0"/>
              <a:t> </a:t>
            </a:r>
            <a:r>
              <a:rPr lang="en-US" sz="2400" dirty="0" err="1"/>
              <a:t>dengan</a:t>
            </a:r>
            <a:r>
              <a:rPr lang="en-US" sz="2400" dirty="0"/>
              <a:t> </a:t>
            </a:r>
            <a:r>
              <a:rPr lang="en-US" sz="2400" dirty="0" err="1"/>
              <a:t>keagungan</a:t>
            </a:r>
            <a:r>
              <a:rPr lang="en-US" sz="2400" dirty="0"/>
              <a:t> </a:t>
            </a:r>
            <a:r>
              <a:rPr lang="en-US" sz="2400" dirty="0" err="1"/>
              <a:t>kuasanya</a:t>
            </a:r>
            <a:r>
              <a:rPr lang="en-US" sz="2400" dirty="0"/>
              <a:t> di </a:t>
            </a:r>
            <a:r>
              <a:rPr lang="en-US" sz="2400" dirty="0" err="1"/>
              <a:t>dalam</a:t>
            </a:r>
            <a:r>
              <a:rPr lang="en-US" sz="2400" dirty="0"/>
              <a:t> </a:t>
            </a:r>
            <a:r>
              <a:rPr lang="en-US" sz="2400" dirty="0" err="1"/>
              <a:t>hati</a:t>
            </a:r>
            <a:endParaRPr lang="en-US" sz="24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endParaRPr>
          </a:p>
          <a:p>
            <a:pPr>
              <a:defRPr/>
            </a:pPr>
            <a:r>
              <a:rPr lang="en-US" sz="24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400" dirty="0" err="1"/>
              <a:t>membasahi</a:t>
            </a:r>
            <a:r>
              <a:rPr lang="en-US" sz="2400" dirty="0"/>
              <a:t> </a:t>
            </a:r>
            <a:r>
              <a:rPr lang="en-US" sz="2400" dirty="0" err="1"/>
              <a:t>lidah</a:t>
            </a:r>
            <a:r>
              <a:rPr lang="en-US" sz="2400" dirty="0"/>
              <a:t> </a:t>
            </a:r>
            <a:r>
              <a:rPr lang="en-US" sz="2400" dirty="0" err="1"/>
              <a:t>dengan</a:t>
            </a:r>
            <a:r>
              <a:rPr lang="en-US" sz="2400" dirty="0"/>
              <a:t> </a:t>
            </a:r>
            <a:r>
              <a:rPr lang="en-US" sz="2400" dirty="0" err="1"/>
              <a:t>berzikir</a:t>
            </a:r>
            <a:endParaRPr lang="en-US" sz="24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endParaRPr>
          </a:p>
          <a:p>
            <a:pPr>
              <a:defRPr/>
            </a:pPr>
            <a:r>
              <a:rPr lang="en-US" sz="2400" dirty="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400" dirty="0" err="1" smtClean="0"/>
              <a:t>menundukkan</a:t>
            </a:r>
            <a:r>
              <a:rPr lang="en-US" sz="2400" dirty="0" smtClean="0"/>
              <a:t> </a:t>
            </a:r>
            <a:r>
              <a:rPr lang="en-US" sz="2400" dirty="0" err="1"/>
              <a:t>anggota</a:t>
            </a:r>
            <a:r>
              <a:rPr lang="en-US" sz="2400" dirty="0"/>
              <a:t> </a:t>
            </a:r>
            <a:r>
              <a:rPr lang="en-US" sz="2400" dirty="0" err="1"/>
              <a:t>dengan</a:t>
            </a:r>
            <a:r>
              <a:rPr lang="en-US" sz="2400" dirty="0"/>
              <a:t> </a:t>
            </a:r>
            <a:r>
              <a:rPr lang="en-US" sz="2400" dirty="0" err="1"/>
              <a:t>amal</a:t>
            </a:r>
            <a:r>
              <a:rPr lang="en-US" sz="2400" dirty="0"/>
              <a:t> </a:t>
            </a:r>
            <a:r>
              <a:rPr lang="en-US" sz="2400" dirty="0" err="1" smtClean="0"/>
              <a:t>ketaatan</a:t>
            </a:r>
            <a:endParaRPr lang="en-US" sz="2400" dirty="0" smtClean="0"/>
          </a:p>
          <a:p>
            <a:pPr>
              <a:defRPr/>
            </a:pPr>
            <a:r>
              <a:rPr lang="en-US" sz="2400" dirty="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400" dirty="0" err="1" smtClean="0"/>
              <a:t>mendalami</a:t>
            </a:r>
            <a:r>
              <a:rPr lang="en-US" sz="2400" dirty="0" smtClean="0"/>
              <a:t> </a:t>
            </a:r>
            <a:r>
              <a:rPr lang="en-US" sz="2400" dirty="0" err="1" smtClean="0"/>
              <a:t>pengetahuan</a:t>
            </a:r>
            <a:r>
              <a:rPr lang="en-US" sz="2400" dirty="0" smtClean="0"/>
              <a:t> agama</a:t>
            </a:r>
            <a:endParaRPr lang="en-US" sz="2400" dirty="0" smtClean="0"/>
          </a:p>
          <a:p>
            <a:pPr>
              <a:defRPr/>
            </a:pPr>
            <a:endParaRPr lang="en-US" sz="2400" dirty="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endParaRPr>
          </a:p>
        </p:txBody>
      </p:sp>
      <p:sp>
        <p:nvSpPr>
          <p:cNvPr id="6" name="AutoShape 9"/>
          <p:cNvSpPr>
            <a:spLocks noChangeArrowheads="1"/>
          </p:cNvSpPr>
          <p:nvPr/>
        </p:nvSpPr>
        <p:spPr bwMode="auto">
          <a:xfrm>
            <a:off x="3960327" y="1441998"/>
            <a:ext cx="3960440" cy="1046952"/>
          </a:xfrm>
          <a:prstGeom prst="roundRect">
            <a:avLst>
              <a:gd name="adj" fmla="val 16667"/>
            </a:avLst>
          </a:prstGeom>
          <a:solidFill>
            <a:srgbClr val="0070C0"/>
          </a:solidFill>
          <a:ln w="38100">
            <a:solidFill>
              <a:schemeClr val="bg1"/>
            </a:solidFill>
            <a:round/>
            <a:headEnd/>
            <a:tailEnd/>
          </a:ln>
          <a:effectLst>
            <a:glow rad="101600">
              <a:schemeClr val="tx1">
                <a:alpha val="60000"/>
              </a:schemeClr>
            </a:glow>
            <a:prstShdw prst="shdw17" dist="17961" dir="2700000">
              <a:schemeClr val="bg1">
                <a:gamma/>
                <a:shade val="60000"/>
                <a:invGamma/>
              </a:schemeClr>
            </a:prstShdw>
          </a:effectLst>
        </p:spPr>
        <p:txBody>
          <a:bodyPr wrap="none" anchor="ctr"/>
          <a:lstStyle/>
          <a:p>
            <a:pPr algn="ctr">
              <a:defRPr/>
            </a:pPr>
            <a:r>
              <a:rPr lang="en-US" sz="24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Tidak</a:t>
            </a:r>
            <a:r>
              <a:rPr lang="en-US" sz="24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4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Mudah</a:t>
            </a:r>
            <a:r>
              <a:rPr lang="en-US" sz="24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4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tunduk</a:t>
            </a:r>
            <a:r>
              <a:rPr lang="en-US" sz="24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p>
          <a:p>
            <a:pPr algn="ctr">
              <a:defRPr/>
            </a:pPr>
            <a:r>
              <a:rPr lang="en-US" sz="24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pada</a:t>
            </a:r>
            <a:r>
              <a:rPr lang="en-US" sz="24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4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hawa</a:t>
            </a:r>
            <a:r>
              <a:rPr lang="en-US" sz="24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4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nafsu</a:t>
            </a:r>
            <a:endParaRPr lang="en-US" sz="24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endParaRPr>
          </a:p>
        </p:txBody>
      </p:sp>
      <p:sp>
        <p:nvSpPr>
          <p:cNvPr id="9" name="AutoShape 9"/>
          <p:cNvSpPr>
            <a:spLocks noChangeArrowheads="1"/>
          </p:cNvSpPr>
          <p:nvPr/>
        </p:nvSpPr>
        <p:spPr bwMode="auto">
          <a:xfrm>
            <a:off x="971600" y="1484784"/>
            <a:ext cx="2016224" cy="1046952"/>
          </a:xfrm>
          <a:prstGeom prst="roundRect">
            <a:avLst>
              <a:gd name="adj" fmla="val 16667"/>
            </a:avLst>
          </a:prstGeom>
          <a:solidFill>
            <a:srgbClr val="0070C0"/>
          </a:solidFill>
          <a:ln w="38100">
            <a:solidFill>
              <a:schemeClr val="bg1"/>
            </a:solidFill>
            <a:round/>
            <a:headEnd/>
            <a:tailEnd/>
          </a:ln>
          <a:effectLst>
            <a:glow rad="101600">
              <a:schemeClr val="tx1">
                <a:alpha val="60000"/>
              </a:schemeClr>
            </a:glow>
            <a:prstShdw prst="shdw17" dist="17961" dir="2700000">
              <a:schemeClr val="bg1">
                <a:gamma/>
                <a:shade val="60000"/>
                <a:invGamma/>
              </a:schemeClr>
            </a:prstShdw>
          </a:effectLst>
        </p:spPr>
        <p:txBody>
          <a:bodyPr wrap="none" anchor="ctr"/>
          <a:lstStyle/>
          <a:p>
            <a:pPr algn="ctr">
              <a:defRPr/>
            </a:pPr>
            <a:r>
              <a:rPr lang="en-US" sz="24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Zikrullah</a:t>
            </a:r>
            <a:endParaRPr lang="en-US" sz="2400" dirty="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endParaRPr>
          </a:p>
        </p:txBody>
      </p:sp>
    </p:spTree>
    <p:extLst>
      <p:ext uri="{BB962C8B-B14F-4D97-AF65-F5344CB8AC3E}">
        <p14:creationId xmlns:p14="http://schemas.microsoft.com/office/powerpoint/2010/main" val="15443945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2" y="1"/>
            <a:ext cx="92513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600" y="44624"/>
            <a:ext cx="8763000" cy="954107"/>
          </a:xfrm>
          <a:prstGeom prst="rect">
            <a:avLst/>
          </a:prstGeom>
        </p:spPr>
        <p:txBody>
          <a:bodyPr wrap="square">
            <a:spAutoFit/>
          </a:bodyPr>
          <a:lstStyle/>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Firman</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Allah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Taala</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dalam</a:t>
            </a:r>
            <a:endPar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a:p>
            <a:pPr algn="ctr" fontAlgn="auto">
              <a:spcBef>
                <a:spcPts val="0"/>
              </a:spcBef>
              <a:spcAft>
                <a:spcPts val="0"/>
              </a:spcAft>
              <a:defRPr/>
            </a:pP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Surah </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al-’</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araf</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Ayat</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205</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1"/>
          <p:cNvSpPr>
            <a:spLocks noChangeArrowheads="1"/>
          </p:cNvSpPr>
          <p:nvPr/>
        </p:nvSpPr>
        <p:spPr bwMode="auto">
          <a:xfrm>
            <a:off x="0" y="3827951"/>
            <a:ext cx="9144000" cy="2246769"/>
          </a:xfrm>
          <a:prstGeom prst="rect">
            <a:avLst/>
          </a:prstGeom>
          <a:solidFill>
            <a:schemeClr val="bg1">
              <a:alpha val="28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Dan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sebutlah</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serta</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ingatlah</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akan</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Tuhanmu</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dalam</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hatimu</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dengan</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merendah</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diri</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serta</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dengan</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perasaan</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takut</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melanggar</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perintahnya</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dan</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dengan</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tidak</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pula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menyaringkan</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suara</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pada</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waktu</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pagi</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dan</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petang</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dan</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janganlah</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engkau</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menjadi</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dari</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orang-orang yang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lalai</a:t>
            </a:r>
            <a:r>
              <a:rPr lang="ar-SA" sz="28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endParaRPr>
          </a:p>
        </p:txBody>
      </p:sp>
      <p:sp>
        <p:nvSpPr>
          <p:cNvPr id="5" name="Rectangle 4"/>
          <p:cNvSpPr/>
          <p:nvPr/>
        </p:nvSpPr>
        <p:spPr>
          <a:xfrm>
            <a:off x="197749" y="1124744"/>
            <a:ext cx="8712968" cy="2585323"/>
          </a:xfrm>
          <a:prstGeom prst="rect">
            <a:avLst/>
          </a:prstGeom>
        </p:spPr>
        <p:txBody>
          <a:bodyPr wrap="square">
            <a:spAutoFit/>
          </a:bodyPr>
          <a:lstStyle/>
          <a:p>
            <a:pPr algn="ctr" rtl="1"/>
            <a:r>
              <a:rPr lang="ar-SA" sz="5400" b="1" dirty="0">
                <a:ln w="12700">
                  <a:solidFill>
                    <a:sysClr val="windowText" lastClr="00000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وَاذْكُرْ رَبَّكَ فِي نَفْسِكَ تَضَرُّعًا وَخِيفَةً وَدُونَ الْجَهْرِ مِنَ الْقَوْلِ بِالْغُدُوِّ وَالْآصَالِ وَلَا تَكُنْ مِنَ الْغَافِلِينَ</a:t>
            </a:r>
            <a:endParaRPr lang="en-US" sz="5400" b="1" dirty="0">
              <a:ln w="12700">
                <a:solidFill>
                  <a:sysClr val="windowText" lastClr="00000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endParaRPr>
          </a:p>
        </p:txBody>
      </p:sp>
    </p:spTree>
    <p:extLst>
      <p:ext uri="{BB962C8B-B14F-4D97-AF65-F5344CB8AC3E}">
        <p14:creationId xmlns:p14="http://schemas.microsoft.com/office/powerpoint/2010/main" val="15443945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2" y="1"/>
            <a:ext cx="92513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1506264"/>
            <a:ext cx="9144000" cy="3477875"/>
          </a:xfrm>
          <a:prstGeom prst="rect">
            <a:avLst/>
          </a:prstGeom>
          <a:solidFill>
            <a:srgbClr val="00B0F0">
              <a:alpha val="16000"/>
            </a:srgbClr>
          </a:solidFill>
        </p:spPr>
        <p:txBody>
          <a:bodyPr wrap="square">
            <a:spAutoFit/>
          </a:bodyPr>
          <a:lstStyle/>
          <a:p>
            <a:pPr algn="ctr" rtl="1"/>
            <a:r>
              <a:rPr lang="ar-EG" sz="4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بَارَكَ اَللَّهُ لِـى وَلَكُمْ بِالْقُرْآنِ الْعَظِيْمِ، وَنَفَعَنِيْ وَإِيَّاكُمْ بـِمَا فِيْهِ مِنَ الآيَاتِ وَالذِّكْرِ الـْحَكِيْمِ، وَتَقَبَّلَ مِنِّيْ وَمِنْكُمْ تِلَاوَتَهُ، إِنَّهُ هُوَ السَّمِيْعُ العَلِيْمُ. أَقُوْلُ قَوْلِـى هَذَا، وَأَسْتَغْفِرُاللهَ الْعَظِـْيمَ لِـى وَلَكُمْ، وَلـِجَمِيْعِ الْمُسْلِمِيْنَ وَالْـمُسْلِمَاتِ، وَالْـمُؤْمِنِيْنَ وَالْـمُؤْمِنَاتِ، فَاسْتَغْفِرُوْهُ، إِنَّهُ هُوَ الغَفُوْرُ الرَّحِيْمِ.</a:t>
            </a:r>
            <a:endParaRPr lang="en-US" sz="4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p:txBody>
      </p:sp>
    </p:spTree>
    <p:extLst>
      <p:ext uri="{BB962C8B-B14F-4D97-AF65-F5344CB8AC3E}">
        <p14:creationId xmlns:p14="http://schemas.microsoft.com/office/powerpoint/2010/main" val="15443945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vey0599.jpg"/>
          <p:cNvPicPr>
            <a:picLocks noChangeAspect="1"/>
          </p:cNvPicPr>
          <p:nvPr/>
        </p:nvPicPr>
        <p:blipFill>
          <a:blip r:embed="rId2" cstate="print"/>
          <a:stretch>
            <a:fillRect/>
          </a:stretch>
        </p:blipFill>
        <p:spPr>
          <a:xfrm>
            <a:off x="0" y="0"/>
            <a:ext cx="9144000" cy="6858000"/>
          </a:xfrm>
          <a:prstGeom prst="rect">
            <a:avLst/>
          </a:prstGeom>
        </p:spPr>
      </p:pic>
      <p:sp>
        <p:nvSpPr>
          <p:cNvPr id="3" name="Rectangle 2"/>
          <p:cNvSpPr/>
          <p:nvPr/>
        </p:nvSpPr>
        <p:spPr>
          <a:xfrm>
            <a:off x="0" y="1897458"/>
            <a:ext cx="9144000" cy="4031873"/>
          </a:xfrm>
          <a:prstGeom prst="rect">
            <a:avLst/>
          </a:prstGeom>
          <a:solidFill>
            <a:schemeClr val="accent6">
              <a:lumMod val="75000"/>
              <a:alpha val="16000"/>
            </a:schemeClr>
          </a:solidFill>
        </p:spPr>
        <p:txBody>
          <a:bodyPr wrap="square">
            <a:spAutoFit/>
          </a:bodyPr>
          <a:lstStyle/>
          <a:p>
            <a:pPr algn="ctr">
              <a:defRPr/>
            </a:pPr>
            <a:r>
              <a:rPr lang="en-US" sz="32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Aamiin</a:t>
            </a:r>
            <a:r>
              <a:rPr lang="en-US" sz="32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2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Ya</a:t>
            </a:r>
            <a:r>
              <a:rPr lang="en-US" sz="32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2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Rabbal</a:t>
            </a:r>
            <a:r>
              <a:rPr lang="en-US" sz="32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2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Aalamin</a:t>
            </a:r>
            <a:r>
              <a:rPr lang="en-US" sz="32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t>
            </a:r>
          </a:p>
          <a:p>
            <a:pPr algn="ctr">
              <a:defRPr/>
            </a:pPr>
            <a:r>
              <a:rPr lang="en-US" sz="32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2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Tuhan</a:t>
            </a:r>
            <a:r>
              <a:rPr lang="en-US" sz="32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Yang </a:t>
            </a:r>
            <a:r>
              <a:rPr lang="en-US" sz="32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Memperkenankan</a:t>
            </a:r>
            <a:r>
              <a:rPr lang="en-US" sz="32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endParaRPr lang="en-US" sz="32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endParaRPr>
          </a:p>
          <a:p>
            <a:pPr algn="ctr">
              <a:defRPr/>
            </a:pPr>
            <a:r>
              <a:rPr lang="en-US" sz="32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Doa</a:t>
            </a:r>
            <a:r>
              <a:rPr lang="en-US" sz="32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2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Orang-orang</a:t>
            </a:r>
            <a:r>
              <a:rPr lang="en-US" sz="32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Yang </a:t>
            </a:r>
            <a:r>
              <a:rPr lang="en-US" sz="32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Taat</a:t>
            </a:r>
            <a:r>
              <a:rPr lang="en-US" sz="32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p>
          <a:p>
            <a:pPr algn="ctr">
              <a:defRPr/>
            </a:pPr>
            <a:r>
              <a:rPr lang="en-US" sz="32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Berilah</a:t>
            </a:r>
            <a:r>
              <a:rPr lang="en-US" sz="32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2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Taufik</a:t>
            </a:r>
            <a:r>
              <a:rPr lang="en-US" sz="32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2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Kepada</a:t>
            </a:r>
            <a:r>
              <a:rPr lang="en-US" sz="32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p>
          <a:p>
            <a:pPr algn="ctr">
              <a:defRPr/>
            </a:pPr>
            <a:r>
              <a:rPr lang="en-US" sz="32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Kami</a:t>
            </a:r>
            <a:r>
              <a:rPr lang="en-US" sz="32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Di </a:t>
            </a:r>
            <a:r>
              <a:rPr lang="en-US" sz="32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Dalam</a:t>
            </a:r>
            <a:r>
              <a:rPr lang="en-US" sz="32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2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Mentaatimu</a:t>
            </a:r>
            <a:r>
              <a:rPr lang="en-US" sz="32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endParaRPr lang="en-US" sz="32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endParaRPr>
          </a:p>
          <a:p>
            <a:pPr algn="ctr">
              <a:defRPr/>
            </a:pPr>
            <a:r>
              <a:rPr lang="en-US" sz="32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Ampunilah</a:t>
            </a:r>
            <a:r>
              <a:rPr lang="en-US" sz="32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2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Kepada</a:t>
            </a:r>
            <a:r>
              <a:rPr lang="en-US" sz="32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2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Mereka</a:t>
            </a:r>
            <a:r>
              <a:rPr lang="en-US" sz="32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endParaRPr lang="en-US" sz="32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endParaRPr>
          </a:p>
          <a:p>
            <a:pPr algn="ctr">
              <a:defRPr/>
            </a:pPr>
            <a:r>
              <a:rPr lang="en-US" sz="32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Yang </a:t>
            </a:r>
            <a:r>
              <a:rPr lang="en-US" sz="32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Memohon</a:t>
            </a:r>
            <a:r>
              <a:rPr lang="en-US" sz="32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2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Keampunan</a:t>
            </a:r>
            <a:r>
              <a:rPr lang="en-US" sz="32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t>
            </a:r>
          </a:p>
          <a:p>
            <a:pPr algn="ctr">
              <a:defRPr/>
            </a:pPr>
            <a:r>
              <a:rPr lang="en-US" sz="32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Aamiin</a:t>
            </a:r>
            <a:r>
              <a:rPr lang="en-US" sz="32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t>
            </a:r>
            <a:endParaRPr lang="en-US" sz="32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endParaRPr>
          </a:p>
        </p:txBody>
      </p:sp>
      <p:sp>
        <p:nvSpPr>
          <p:cNvPr id="4" name="Rectangle 3"/>
          <p:cNvSpPr/>
          <p:nvPr/>
        </p:nvSpPr>
        <p:spPr>
          <a:xfrm>
            <a:off x="0" y="397260"/>
            <a:ext cx="9144032" cy="1200329"/>
          </a:xfrm>
          <a:prstGeom prst="rect">
            <a:avLst/>
          </a:prstGeom>
        </p:spPr>
        <p:txBody>
          <a:bodyPr wrap="square">
            <a:spAutoFit/>
          </a:bodyPr>
          <a:lstStyle/>
          <a:p>
            <a:pPr algn="ctr">
              <a:defRPr/>
            </a:pPr>
            <a:r>
              <a:rPr lang="en-US" sz="3600" b="1" dirty="0" err="1">
                <a:ln w="28575">
                  <a:solidFill>
                    <a:prstClr val="black"/>
                  </a:solidFill>
                </a:ln>
                <a:solidFill>
                  <a:srgbClr val="00FF00"/>
                </a:solidFill>
                <a:effectLst>
                  <a:glow rad="101600">
                    <a:srgbClr val="F79646">
                      <a:satMod val="175000"/>
                      <a:alpha val="40000"/>
                    </a:srgbClr>
                  </a:glow>
                  <a:outerShdw blurRad="38100" dist="38100" dir="2700000" algn="tl">
                    <a:srgbClr val="C0C0C0"/>
                  </a:outerShdw>
                </a:effectLst>
                <a:latin typeface="Arial Black" pitchFamily="34" charset="0"/>
                <a:cs typeface="Arial" charset="0"/>
              </a:rPr>
              <a:t>Doa</a:t>
            </a:r>
            <a:r>
              <a:rPr lang="en-US" sz="3600" b="1" dirty="0">
                <a:ln w="28575">
                  <a:solidFill>
                    <a:prstClr val="black"/>
                  </a:solidFill>
                </a:ln>
                <a:solidFill>
                  <a:srgbClr val="00FF00"/>
                </a:solidFill>
                <a:effectLst>
                  <a:glow rad="101600">
                    <a:srgbClr val="F79646">
                      <a:satMod val="175000"/>
                      <a:alpha val="40000"/>
                    </a:srgbClr>
                  </a:glow>
                  <a:outerShdw blurRad="38100" dist="38100" dir="2700000" algn="tl">
                    <a:srgbClr val="C0C0C0"/>
                  </a:outerShdw>
                </a:effectLst>
                <a:latin typeface="Arial Black" pitchFamily="34" charset="0"/>
                <a:cs typeface="Arial" charset="0"/>
              </a:rPr>
              <a:t> </a:t>
            </a:r>
          </a:p>
          <a:p>
            <a:pPr algn="ctr">
              <a:defRPr/>
            </a:pPr>
            <a:r>
              <a:rPr lang="en-US" sz="3600" b="1" dirty="0" err="1">
                <a:ln w="28575">
                  <a:solidFill>
                    <a:prstClr val="black"/>
                  </a:solidFill>
                </a:ln>
                <a:solidFill>
                  <a:srgbClr val="00FF00"/>
                </a:solidFill>
                <a:effectLst>
                  <a:glow rad="101600">
                    <a:srgbClr val="F79646">
                      <a:satMod val="175000"/>
                      <a:alpha val="40000"/>
                    </a:srgbClr>
                  </a:glow>
                  <a:outerShdw blurRad="38100" dist="38100" dir="2700000" algn="tl">
                    <a:srgbClr val="C0C0C0"/>
                  </a:outerShdw>
                </a:effectLst>
                <a:latin typeface="Arial Black" pitchFamily="34" charset="0"/>
                <a:cs typeface="Arial" charset="0"/>
              </a:rPr>
              <a:t>Antara</a:t>
            </a:r>
            <a:r>
              <a:rPr lang="en-US" sz="3600" b="1" dirty="0">
                <a:ln w="28575">
                  <a:solidFill>
                    <a:prstClr val="black"/>
                  </a:solidFill>
                </a:ln>
                <a:solidFill>
                  <a:srgbClr val="00FF00"/>
                </a:solidFill>
                <a:effectLst>
                  <a:glow rad="101600">
                    <a:srgbClr val="F79646">
                      <a:satMod val="175000"/>
                      <a:alpha val="40000"/>
                    </a:srgb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srgbClr val="00FF00"/>
                </a:solidFill>
                <a:effectLst>
                  <a:glow rad="101600">
                    <a:srgbClr val="F79646">
                      <a:satMod val="175000"/>
                      <a:alpha val="40000"/>
                    </a:srgbClr>
                  </a:glow>
                  <a:outerShdw blurRad="38100" dist="38100" dir="2700000" algn="tl">
                    <a:srgbClr val="C0C0C0"/>
                  </a:outerShdw>
                </a:effectLst>
                <a:latin typeface="Arial Black" pitchFamily="34" charset="0"/>
                <a:cs typeface="Arial" charset="0"/>
              </a:rPr>
              <a:t>Dua</a:t>
            </a:r>
            <a:r>
              <a:rPr lang="en-US" sz="3600" b="1" dirty="0">
                <a:ln w="28575">
                  <a:solidFill>
                    <a:prstClr val="black"/>
                  </a:solidFill>
                </a:ln>
                <a:solidFill>
                  <a:srgbClr val="00FF00"/>
                </a:solidFill>
                <a:effectLst>
                  <a:glow rad="101600">
                    <a:srgbClr val="F79646">
                      <a:satMod val="175000"/>
                      <a:alpha val="40000"/>
                    </a:srgb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srgbClr val="00FF00"/>
                </a:solidFill>
                <a:effectLst>
                  <a:glow rad="101600">
                    <a:srgbClr val="F79646">
                      <a:satMod val="175000"/>
                      <a:alpha val="40000"/>
                    </a:srgbClr>
                  </a:glow>
                  <a:outerShdw blurRad="38100" dist="38100" dir="2700000" algn="tl">
                    <a:srgbClr val="C0C0C0"/>
                  </a:outerShdw>
                </a:effectLst>
                <a:latin typeface="Arial Black" pitchFamily="34" charset="0"/>
                <a:cs typeface="Arial" charset="0"/>
              </a:rPr>
              <a:t>Khutbah</a:t>
            </a:r>
            <a:endParaRPr lang="en-US" sz="3600" dirty="0">
              <a:ln w="28575">
                <a:solidFill>
                  <a:prstClr val="black"/>
                </a:solidFill>
              </a:ln>
              <a:solidFill>
                <a:srgbClr val="00FF00"/>
              </a:solidFill>
              <a:effectLst>
                <a:glow rad="101600">
                  <a:srgbClr val="F79646">
                    <a:satMod val="175000"/>
                    <a:alpha val="40000"/>
                  </a:srgbClr>
                </a:glow>
                <a:outerShdw blurRad="38100" dist="38100" dir="2700000" algn="tl">
                  <a:srgbClr val="C0C0C0"/>
                </a:outerShdw>
              </a:effectLst>
              <a:latin typeface="Arial Black" pitchFamily="34" charset="0"/>
              <a:cs typeface="Arial" charset="0"/>
            </a:endParaRPr>
          </a:p>
        </p:txBody>
      </p:sp>
    </p:spTree>
    <p:extLst>
      <p:ext uri="{BB962C8B-B14F-4D97-AF65-F5344CB8AC3E}">
        <p14:creationId xmlns:p14="http://schemas.microsoft.com/office/powerpoint/2010/main" val="48734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out)">
                                      <p:cBhvr>
                                        <p:cTn id="7" dur="2000"/>
                                        <p:tgtEl>
                                          <p:spTgt spid="3"/>
                                        </p:tgtEl>
                                      </p:cBhvr>
                                    </p:animEffect>
                                  </p:childTnLst>
                                </p:cTn>
                              </p:par>
                              <p:par>
                                <p:cTn id="8" presetID="13" presetClass="entr" presetSubtype="3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plus(out)">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706" r="1033" b="8995"/>
          <a:stretch>
            <a:fillRect/>
          </a:stretch>
        </p:blipFill>
        <p:spPr bwMode="auto">
          <a:xfrm>
            <a:off x="0" y="0"/>
            <a:ext cx="9144000" cy="6858000"/>
          </a:xfrm>
          <a:prstGeom prst="rect">
            <a:avLst/>
          </a:prstGeom>
          <a:noFill/>
          <a:ln w="9525" algn="in">
            <a:noFill/>
            <a:miter lim="800000"/>
            <a:headEnd/>
            <a:tailEnd/>
          </a:ln>
          <a:effectLst/>
        </p:spPr>
      </p:pic>
    </p:spTree>
    <p:extLst>
      <p:ext uri="{BB962C8B-B14F-4D97-AF65-F5344CB8AC3E}">
        <p14:creationId xmlns:p14="http://schemas.microsoft.com/office/powerpoint/2010/main" val="34310958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2" y="1"/>
            <a:ext cx="92513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04800" y="260648"/>
            <a:ext cx="8534400" cy="584775"/>
          </a:xfrm>
          <a:prstGeom prst="rect">
            <a:avLst/>
          </a:prstGeom>
        </p:spPr>
        <p:txBody>
          <a:bodyPr wrap="square">
            <a:spAutoFit/>
          </a:bodyPr>
          <a:lstStyle/>
          <a:p>
            <a:pPr algn="ctr" fontAlgn="auto">
              <a:spcBef>
                <a:spcPts val="0"/>
              </a:spcBef>
              <a:spcAft>
                <a:spcPts val="0"/>
              </a:spcAft>
              <a:defRPr/>
            </a:pPr>
            <a:r>
              <a:rPr lang="en-US" sz="32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Pujian</a:t>
            </a:r>
            <a:r>
              <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2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Kepada</a:t>
            </a:r>
            <a:r>
              <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Allah S.W.T.</a:t>
            </a:r>
          </a:p>
        </p:txBody>
      </p:sp>
      <p:sp>
        <p:nvSpPr>
          <p:cNvPr id="4" name="Rectangle 3"/>
          <p:cNvSpPr/>
          <p:nvPr/>
        </p:nvSpPr>
        <p:spPr>
          <a:xfrm>
            <a:off x="0" y="1632287"/>
            <a:ext cx="9144000" cy="2215991"/>
          </a:xfrm>
          <a:prstGeom prst="rect">
            <a:avLst/>
          </a:prstGeom>
          <a:noFill/>
        </p:spPr>
        <p:txBody>
          <a:bodyPr wrap="square">
            <a:spAutoFit/>
          </a:bodyPr>
          <a:lstStyle/>
          <a:p>
            <a:pPr algn="ctr" rtl="1" fontAlgn="auto">
              <a:spcBef>
                <a:spcPts val="0"/>
              </a:spcBef>
              <a:spcAft>
                <a:spcPts val="0"/>
              </a:spcAft>
              <a:defRPr/>
            </a:pPr>
            <a:r>
              <a:rPr lang="ar-SA" sz="13800" b="1" dirty="0" smtClean="0">
                <a:ln w="3175" cmpd="sng">
                  <a:solidFill>
                    <a:schemeClr val="tx1"/>
                  </a:solidFill>
                  <a:prstDash val="solid"/>
                </a:ln>
                <a:solidFill>
                  <a:srgbClr val="FFFF00"/>
                </a:solidFill>
                <a:effectLst>
                  <a:glow rad="63500">
                    <a:schemeClr val="tx1">
                      <a:alpha val="40000"/>
                    </a:schemeClr>
                  </a:glow>
                  <a:outerShdw blurRad="38100" dist="38100" dir="2700000" algn="tl">
                    <a:srgbClr val="000000">
                      <a:alpha val="43137"/>
                    </a:srgbClr>
                  </a:outerShdw>
                </a:effectLst>
                <a:latin typeface="+mn-lt"/>
                <a:cs typeface="Traditional Arabic" pitchFamily="2" charset="-78"/>
              </a:rPr>
              <a:t>الْحَمْدُ لِلَّهِ</a:t>
            </a:r>
            <a:endParaRPr lang="en-US" sz="13800" b="1" dirty="0">
              <a:ln w="3175" cmpd="sng">
                <a:solidFill>
                  <a:schemeClr val="tx1"/>
                </a:solidFill>
                <a:prstDash val="solid"/>
              </a:ln>
              <a:solidFill>
                <a:srgbClr val="FFFF00"/>
              </a:solidFill>
              <a:effectLst>
                <a:glow rad="63500">
                  <a:schemeClr val="tx1">
                    <a:alpha val="40000"/>
                  </a:schemeClr>
                </a:glow>
                <a:outerShdw blurRad="38100" dist="38100" dir="2700000" algn="tl">
                  <a:srgbClr val="000000">
                    <a:alpha val="43137"/>
                  </a:srgbClr>
                </a:outerShdw>
              </a:effectLst>
              <a:latin typeface="+mn-lt"/>
              <a:cs typeface="Traditional Arabic" pitchFamily="2" charset="-78"/>
            </a:endParaRPr>
          </a:p>
        </p:txBody>
      </p:sp>
      <p:sp>
        <p:nvSpPr>
          <p:cNvPr id="5" name="TextBox 4"/>
          <p:cNvSpPr txBox="1"/>
          <p:nvPr/>
        </p:nvSpPr>
        <p:spPr>
          <a:xfrm>
            <a:off x="0" y="4223087"/>
            <a:ext cx="9144000" cy="1446550"/>
          </a:xfrm>
          <a:prstGeom prst="rect">
            <a:avLst/>
          </a:prstGeom>
          <a:solidFill>
            <a:schemeClr val="bg1">
              <a:alpha val="29000"/>
            </a:schemeClr>
          </a:solidFill>
          <a:ln w="57150">
            <a:noFill/>
          </a:ln>
        </p:spPr>
        <p:txBody>
          <a:bodyPr wrap="square">
            <a:spAutoFit/>
          </a:bodyPr>
          <a:lstStyle/>
          <a:p>
            <a:pPr algn="ctr" fontAlgn="auto">
              <a:spcBef>
                <a:spcPts val="0"/>
              </a:spcBef>
              <a:spcAft>
                <a:spcPts val="0"/>
              </a:spcAft>
              <a:defRPr/>
            </a:pPr>
            <a:r>
              <a:rPr lang="en-US" sz="4400" b="1" dirty="0" err="1">
                <a:ln w="28575">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Segala</a:t>
            </a:r>
            <a:r>
              <a:rPr lang="en-US" sz="4400" b="1" dirty="0">
                <a:ln w="28575">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4400" b="1" dirty="0" err="1">
                <a:ln w="28575">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puji-pujian</a:t>
            </a:r>
            <a:r>
              <a:rPr lang="en-US" sz="4400" b="1" dirty="0">
                <a:ln w="28575">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4400" b="1" dirty="0" err="1">
                <a:ln w="28575">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hanya</a:t>
            </a:r>
            <a:r>
              <a:rPr lang="en-US" sz="4400" b="1" dirty="0">
                <a:ln w="28575">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4400" b="1" dirty="0" err="1">
                <a:ln w="28575">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bagi</a:t>
            </a:r>
            <a:r>
              <a:rPr lang="en-US" sz="4400" b="1" dirty="0">
                <a:ln w="28575">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Allah S.W.T</a:t>
            </a:r>
            <a:r>
              <a:rPr lang="en-US" sz="4400" b="1" dirty="0" smtClean="0">
                <a:ln w="28575">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a:t>
            </a:r>
            <a:r>
              <a:rPr lang="ar-SA" sz="4400" b="1" dirty="0" smtClean="0">
                <a:ln w="28575">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endParaRPr lang="en-US" sz="4400" b="1" dirty="0">
              <a:ln w="28575">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15443945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2" y="1"/>
            <a:ext cx="92513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16024" y="1483043"/>
            <a:ext cx="8748464" cy="1631216"/>
          </a:xfrm>
          <a:prstGeom prst="rect">
            <a:avLst/>
          </a:prstGeom>
          <a:noFill/>
        </p:spPr>
        <p:txBody>
          <a:bodyPr wrap="square">
            <a:spAutoFit/>
          </a:bodyPr>
          <a:lstStyle/>
          <a:p>
            <a:pPr algn="ctr"/>
            <a:r>
              <a:rPr lang="ar-SA" sz="5000" b="1" dirty="0" smtClean="0">
                <a:ln w="18415" cmpd="sng">
                  <a:noFill/>
                  <a:prstDash val="solid"/>
                </a:ln>
                <a:solidFill>
                  <a:srgbClr val="FFFF00"/>
                </a:solidFill>
                <a:effectLst>
                  <a:glow rad="101600">
                    <a:schemeClr val="tx1">
                      <a:alpha val="40000"/>
                    </a:schemeClr>
                  </a:glow>
                  <a:outerShdw blurRad="38100" dist="38100" dir="2700000" algn="tl">
                    <a:srgbClr val="000000">
                      <a:alpha val="43137"/>
                    </a:srgbClr>
                  </a:outerShdw>
                </a:effectLst>
                <a:latin typeface="Traditional Arabic" pitchFamily="18" charset="-78"/>
                <a:cs typeface="Traditional Arabic" pitchFamily="18" charset="-78"/>
              </a:rPr>
              <a:t>وَأَشْهَدُ أَنْ لآ إِلَهَ إِلاَّ اللهُ وَحْدَهُ لاَ شَرِيْكَ لَهُ، </a:t>
            </a:r>
            <a:endParaRPr lang="en-US" sz="5000" b="1" dirty="0" smtClean="0">
              <a:ln w="18415" cmpd="sng">
                <a:noFill/>
                <a:prstDash val="solid"/>
              </a:ln>
              <a:solidFill>
                <a:srgbClr val="FFFF00"/>
              </a:solidFill>
              <a:effectLst>
                <a:glow rad="101600">
                  <a:schemeClr val="tx1">
                    <a:alpha val="40000"/>
                  </a:schemeClr>
                </a:glow>
                <a:outerShdw blurRad="38100" dist="38100" dir="2700000" algn="tl">
                  <a:srgbClr val="000000">
                    <a:alpha val="43137"/>
                  </a:srgbClr>
                </a:outerShdw>
              </a:effectLst>
              <a:latin typeface="Traditional Arabic" pitchFamily="18" charset="-78"/>
              <a:cs typeface="Traditional Arabic" pitchFamily="18" charset="-78"/>
            </a:endParaRPr>
          </a:p>
          <a:p>
            <a:pPr algn="ctr"/>
            <a:r>
              <a:rPr lang="ar-SA" sz="5000" b="1" dirty="0" smtClean="0">
                <a:ln w="18415" cmpd="sng">
                  <a:noFill/>
                  <a:prstDash val="solid"/>
                </a:ln>
                <a:solidFill>
                  <a:srgbClr val="FFFF00"/>
                </a:solidFill>
                <a:effectLst>
                  <a:glow rad="101600">
                    <a:schemeClr val="tx1">
                      <a:alpha val="40000"/>
                    </a:schemeClr>
                  </a:glow>
                  <a:outerShdw blurRad="38100" dist="38100" dir="2700000" algn="tl">
                    <a:srgbClr val="000000">
                      <a:alpha val="43137"/>
                    </a:srgbClr>
                  </a:outerShdw>
                </a:effectLst>
                <a:latin typeface="Traditional Arabic" pitchFamily="18" charset="-78"/>
                <a:cs typeface="Traditional Arabic" pitchFamily="18" charset="-78"/>
              </a:rPr>
              <a:t>وَأَشْهَدُ أَنَّ مُحَمَّدًا عَبْدُهُ وَرَسُولُهُ</a:t>
            </a:r>
            <a:endParaRPr lang="ms-MY" sz="5000" b="1" dirty="0">
              <a:ln w="18415" cmpd="sng">
                <a:noFill/>
                <a:prstDash val="solid"/>
              </a:ln>
              <a:solidFill>
                <a:srgbClr val="FFFF00"/>
              </a:solidFill>
              <a:effectLst>
                <a:glow rad="101600">
                  <a:schemeClr val="tx1">
                    <a:alpha val="40000"/>
                  </a:schemeClr>
                </a:glow>
                <a:outerShdw blurRad="38100" dist="38100" dir="2700000" algn="tl">
                  <a:srgbClr val="000000">
                    <a:alpha val="43137"/>
                  </a:srgbClr>
                </a:outerShdw>
              </a:effectLst>
              <a:latin typeface="Traditional Arabic" pitchFamily="18" charset="-78"/>
              <a:cs typeface="Traditional Arabic" pitchFamily="18" charset="-78"/>
            </a:endParaRPr>
          </a:p>
        </p:txBody>
      </p:sp>
      <p:sp>
        <p:nvSpPr>
          <p:cNvPr id="4" name="Rectangle 3"/>
          <p:cNvSpPr/>
          <p:nvPr/>
        </p:nvSpPr>
        <p:spPr>
          <a:xfrm>
            <a:off x="815425" y="188640"/>
            <a:ext cx="7500991" cy="646331"/>
          </a:xfrm>
          <a:prstGeom prst="rect">
            <a:avLst/>
          </a:prstGeom>
        </p:spPr>
        <p:txBody>
          <a:bodyPr wrap="square">
            <a:spAutoFit/>
          </a:bodyPr>
          <a:lstStyle/>
          <a:p>
            <a:pPr algn="ctr" fontAlgn="auto">
              <a:spcBef>
                <a:spcPts val="0"/>
              </a:spcBef>
              <a:spcAft>
                <a:spcPts val="0"/>
              </a:spcAft>
              <a:defRPr/>
            </a:pPr>
            <a:r>
              <a:rPr lang="en-US" sz="36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Syahadah</a:t>
            </a:r>
            <a:endParaRPr lang="en-US" sz="36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5" name="TextBox 4"/>
          <p:cNvSpPr txBox="1"/>
          <p:nvPr/>
        </p:nvSpPr>
        <p:spPr>
          <a:xfrm>
            <a:off x="0" y="3421651"/>
            <a:ext cx="9144000" cy="1692771"/>
          </a:xfrm>
          <a:prstGeom prst="rect">
            <a:avLst/>
          </a:prstGeom>
          <a:solidFill>
            <a:schemeClr val="bg1">
              <a:alpha val="25000"/>
            </a:schemeClr>
          </a:solidFill>
          <a:ln w="57150">
            <a:noFill/>
          </a:ln>
        </p:spPr>
        <p:txBody>
          <a:bodyPr wrap="square">
            <a:spAutoFit/>
          </a:bodyPr>
          <a:lstStyle/>
          <a:p>
            <a:pPr algn="ctr" fontAlgn="auto">
              <a:spcBef>
                <a:spcPts val="0"/>
              </a:spcBef>
              <a:spcAft>
                <a:spcPts val="0"/>
              </a:spcAft>
              <a:defRPr/>
            </a:pPr>
            <a:r>
              <a:rPr lang="en-US" sz="26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Aku</a:t>
            </a:r>
            <a:r>
              <a:rPr lang="en-US" sz="26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naik</a:t>
            </a:r>
            <a:r>
              <a:rPr lang="en-US" sz="26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saksi</a:t>
            </a:r>
            <a:r>
              <a:rPr lang="en-US" sz="26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bahawasanya</a:t>
            </a:r>
            <a:r>
              <a:rPr lang="en-US" sz="26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tiada</a:t>
            </a:r>
            <a:r>
              <a:rPr lang="en-US" sz="26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Tuhan</a:t>
            </a:r>
            <a:r>
              <a:rPr lang="en-US" sz="26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selain</a:t>
            </a:r>
            <a:r>
              <a:rPr lang="en-US" sz="26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Allah yang </a:t>
            </a:r>
            <a:r>
              <a:rPr lang="en-US" sz="26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Maha</a:t>
            </a:r>
            <a:r>
              <a:rPr lang="en-US" sz="26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Esa</a:t>
            </a:r>
            <a:r>
              <a:rPr lang="en-US" sz="26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tiada</a:t>
            </a:r>
            <a:r>
              <a:rPr lang="en-US" sz="26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sekutu</a:t>
            </a:r>
            <a:r>
              <a:rPr lang="en-US" sz="26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bagiNya</a:t>
            </a:r>
            <a:r>
              <a:rPr lang="en-US" sz="26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serta</a:t>
            </a:r>
            <a:r>
              <a:rPr lang="en-US" sz="26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aku</a:t>
            </a:r>
            <a:r>
              <a:rPr lang="en-US" sz="26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naik</a:t>
            </a:r>
            <a:r>
              <a:rPr lang="en-US" sz="26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saksi</a:t>
            </a:r>
            <a:r>
              <a:rPr lang="en-US" sz="26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bahawa</a:t>
            </a:r>
            <a:r>
              <a:rPr lang="en-US" sz="26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Nabi</a:t>
            </a:r>
            <a:r>
              <a:rPr lang="en-US" sz="26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Muhammad, </a:t>
            </a:r>
            <a:r>
              <a:rPr lang="en-US" sz="26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hambaNya</a:t>
            </a:r>
            <a:r>
              <a:rPr lang="en-US" sz="26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6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600" dirty="0" err="1"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RasulNya</a:t>
            </a:r>
            <a:r>
              <a:rPr lang="en-US" sz="2600" dirty="0" smtClean="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
            </a:r>
            <a:endParaRPr lang="en-US" sz="2600" dirty="0">
              <a:ln w="1841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15443945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2" y="1"/>
            <a:ext cx="92513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00033" y="316974"/>
            <a:ext cx="8215371" cy="584775"/>
          </a:xfrm>
          <a:prstGeom prst="rect">
            <a:avLst/>
          </a:prstGeom>
        </p:spPr>
        <p:txBody>
          <a:bodyPr wrap="square">
            <a:spAutoFit/>
          </a:bodyPr>
          <a:lstStyle/>
          <a:p>
            <a:pPr algn="ctr" fontAlgn="auto">
              <a:spcBef>
                <a:spcPts val="0"/>
              </a:spcBef>
              <a:spcAft>
                <a:spcPts val="0"/>
              </a:spcAft>
              <a:defRPr/>
            </a:pP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Selawat</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Atas</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Nabi</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saw</a:t>
            </a:r>
            <a:endPar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395536" y="1514976"/>
            <a:ext cx="8460432" cy="1754326"/>
          </a:xfrm>
          <a:prstGeom prst="rect">
            <a:avLst/>
          </a:prstGeom>
          <a:solidFill>
            <a:schemeClr val="tx1">
              <a:alpha val="0"/>
            </a:schemeClr>
          </a:solidFill>
        </p:spPr>
        <p:txBody>
          <a:bodyPr wrap="square">
            <a:spAutoFit/>
          </a:bodyPr>
          <a:lstStyle/>
          <a:p>
            <a:pPr algn="ctr" rtl="1"/>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اللَّهُمَّ صَلِّ وَسَلِّمْ </a:t>
            </a:r>
            <a:r>
              <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وَبَارِكْ </a:t>
            </a:r>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عَلَى</a:t>
            </a:r>
            <a:r>
              <a:rPr lang="en-US"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 </a:t>
            </a:r>
            <a:r>
              <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سَيِّدَنَا </a:t>
            </a:r>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مُحَمَّدٍ </a:t>
            </a:r>
            <a:endPar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a:p>
            <a:pPr algn="ctr" rtl="1"/>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وَعَلَى ءَالِهِ </a:t>
            </a:r>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a:t>
            </a:r>
            <a:r>
              <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أَ</a:t>
            </a:r>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ص</a:t>
            </a:r>
            <a:r>
              <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a:t>
            </a:r>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ح</a:t>
            </a:r>
            <a:r>
              <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a:t>
            </a:r>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بِهِ</a:t>
            </a:r>
            <a:r>
              <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 </a:t>
            </a:r>
            <a:r>
              <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أجْمَعِينَ.</a:t>
            </a:r>
            <a:endParaRPr lang="ms-MY" sz="5400"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2" charset="-78"/>
            </a:endParaRPr>
          </a:p>
        </p:txBody>
      </p:sp>
      <p:sp>
        <p:nvSpPr>
          <p:cNvPr id="5" name="TextBox 4"/>
          <p:cNvSpPr txBox="1"/>
          <p:nvPr/>
        </p:nvSpPr>
        <p:spPr>
          <a:xfrm>
            <a:off x="179512" y="3845366"/>
            <a:ext cx="8820472" cy="1815882"/>
          </a:xfrm>
          <a:prstGeom prst="rect">
            <a:avLst/>
          </a:prstGeom>
          <a:solidFill>
            <a:schemeClr val="bg1">
              <a:alpha val="39000"/>
            </a:schemeClr>
          </a:solidFill>
          <a:ln w="57150">
            <a:noFill/>
          </a:ln>
        </p:spPr>
        <p:txBody>
          <a:bodyPr wrap="square">
            <a:spAutoFit/>
          </a:bodyPr>
          <a:lstStyle/>
          <a:p>
            <a:pPr algn="ctr" fontAlgn="auto">
              <a:spcBef>
                <a:spcPts val="0"/>
              </a:spcBef>
              <a:spcAft>
                <a:spcPts val="0"/>
              </a:spcAft>
              <a:defRPr/>
            </a:pPr>
            <a:r>
              <a:rPr lang="en-US" sz="2800" b="1" dirty="0" err="1"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Ya</a:t>
            </a:r>
            <a:r>
              <a:rPr lang="en-US" sz="2800" b="1" dirty="0"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Allah, </a:t>
            </a:r>
            <a:r>
              <a:rPr lang="en-US" sz="2800" b="1" dirty="0" err="1"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Cucurilah</a:t>
            </a:r>
            <a:r>
              <a:rPr lang="en-US" sz="2800" b="1" dirty="0"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rahmat</a:t>
            </a:r>
            <a:r>
              <a:rPr lang="en-US" sz="2800" b="1" dirty="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
            </a:r>
            <a:r>
              <a:rPr lang="en-US" sz="2800" b="1" dirty="0"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kesejahteraan</a:t>
            </a:r>
            <a:r>
              <a:rPr lang="en-US" sz="2800" b="1" dirty="0"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b="1" dirty="0"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keberkatan</a:t>
            </a:r>
            <a:r>
              <a:rPr lang="en-US" sz="2800" b="1" dirty="0"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800" b="1" dirty="0"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800" b="1" dirty="0"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junjungan</a:t>
            </a:r>
            <a:r>
              <a:rPr lang="en-US" sz="2800" b="1" dirty="0"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kami, </a:t>
            </a:r>
            <a:r>
              <a:rPr lang="en-US" sz="2800" b="1" dirty="0"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
            </a:r>
            <a:r>
              <a:rPr lang="en-US" sz="2800" b="1" dirty="0" err="1"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t>
            </a:r>
            <a:r>
              <a:rPr lang="en-US" sz="2800" b="1" dirty="0" err="1"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abi</a:t>
            </a:r>
            <a:r>
              <a:rPr lang="en-US" sz="2800" b="1" dirty="0"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Muhammad </a:t>
            </a:r>
            <a:r>
              <a:rPr lang="en-US" sz="2800" b="1" dirty="0"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(SAW) </a:t>
            </a:r>
            <a:r>
              <a:rPr lang="en-US" sz="2800" b="1" dirty="0" err="1"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b="1" dirty="0"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800" b="1" dirty="0"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800" b="1" dirty="0"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keluarganya</a:t>
            </a:r>
            <a:r>
              <a:rPr lang="en-US" sz="2800" b="1" dirty="0"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b="1" dirty="0"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seluruh</a:t>
            </a:r>
            <a:r>
              <a:rPr lang="en-US" sz="2800" b="1" dirty="0"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sahabatnya</a:t>
            </a:r>
            <a:r>
              <a:rPr lang="en-US" sz="2800" b="1" dirty="0"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endParaRPr lang="en-US" sz="2800" b="1" dirty="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154439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2" y="1"/>
            <a:ext cx="92513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14349" y="260648"/>
            <a:ext cx="7500991" cy="584775"/>
          </a:xfrm>
          <a:prstGeom prst="rect">
            <a:avLst/>
          </a:prstGeom>
        </p:spPr>
        <p:txBody>
          <a:bodyPr wrap="square">
            <a:spAutoFit/>
          </a:bodyPr>
          <a:lstStyle/>
          <a:p>
            <a:pPr algn="ctr" fontAlgn="auto">
              <a:spcBef>
                <a:spcPts val="0"/>
              </a:spcBef>
              <a:spcAft>
                <a:spcPts val="0"/>
              </a:spcAft>
              <a:defRPr/>
            </a:pP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Pesanan</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Taqwa</a:t>
            </a:r>
            <a:endPar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768424" y="1791327"/>
            <a:ext cx="7620000" cy="923330"/>
          </a:xfrm>
          <a:prstGeom prst="rect">
            <a:avLst/>
          </a:prstGeom>
          <a:noFill/>
        </p:spPr>
        <p:txBody>
          <a:bodyPr wrap="square">
            <a:spAutoFit/>
          </a:bodyPr>
          <a:lstStyle/>
          <a:p>
            <a:pPr algn="ctr" rtl="1"/>
            <a:r>
              <a:rPr lang="ar-EG"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اِتَّقُوا </a:t>
            </a:r>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اللهَ</a:t>
            </a:r>
            <a:r>
              <a:rPr lang="en-US"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 </a:t>
            </a:r>
            <a:r>
              <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فَ</a:t>
            </a:r>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قَدْ </a:t>
            </a:r>
            <a:r>
              <a:rPr lang="ar-EG"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فَازَ الْمُتَّقُوْنَ.</a:t>
            </a:r>
            <a:endParaRPr lang="en-US" sz="5400"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p:txBody>
      </p:sp>
      <p:sp>
        <p:nvSpPr>
          <p:cNvPr id="5" name="TextBox 4"/>
          <p:cNvSpPr txBox="1"/>
          <p:nvPr/>
        </p:nvSpPr>
        <p:spPr>
          <a:xfrm>
            <a:off x="0" y="3708248"/>
            <a:ext cx="9144000" cy="1384995"/>
          </a:xfrm>
          <a:prstGeom prst="rect">
            <a:avLst/>
          </a:prstGeom>
          <a:solidFill>
            <a:schemeClr val="bg1">
              <a:alpha val="28000"/>
            </a:schemeClr>
          </a:solidFill>
          <a:ln w="57150">
            <a:noFill/>
          </a:ln>
        </p:spPr>
        <p:txBody>
          <a:bodyPr wrap="square">
            <a:spAutoFit/>
          </a:bodyPr>
          <a:lstStyle/>
          <a:p>
            <a:pPr algn="ctr" fontAlgn="auto">
              <a:spcBef>
                <a:spcPts val="0"/>
              </a:spcBef>
              <a:spcAft>
                <a:spcPts val="0"/>
              </a:spcAft>
              <a:defRPr/>
            </a:pPr>
            <a:r>
              <a:rPr lang="en-US" sz="2800" b="1" dirty="0" err="1" smtClean="0">
                <a:ln w="18415" cmpd="sng">
                  <a:solidFill>
                    <a:sysClr val="windowText" lastClr="000000"/>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Bertakwalah</a:t>
            </a:r>
            <a:r>
              <a:rPr lang="en-US" sz="2800" b="1" dirty="0" smtClean="0">
                <a:ln w="18415" cmpd="sng">
                  <a:solidFill>
                    <a:sysClr val="windowText" lastClr="000000"/>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smtClean="0">
                <a:ln w="18415" cmpd="sng">
                  <a:solidFill>
                    <a:sysClr val="windowText" lastClr="000000"/>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kepada</a:t>
            </a:r>
            <a:r>
              <a:rPr lang="en-US" sz="2800" b="1" dirty="0" smtClean="0">
                <a:ln w="18415" cmpd="sng">
                  <a:solidFill>
                    <a:sysClr val="windowText" lastClr="000000"/>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Allah. </a:t>
            </a:r>
          </a:p>
          <a:p>
            <a:pPr algn="ctr" fontAlgn="auto">
              <a:spcBef>
                <a:spcPts val="0"/>
              </a:spcBef>
              <a:spcAft>
                <a:spcPts val="0"/>
              </a:spcAft>
              <a:defRPr/>
            </a:pPr>
            <a:r>
              <a:rPr lang="en-US" sz="2800" b="1" dirty="0" err="1" smtClean="0">
                <a:ln w="18415" cmpd="sng">
                  <a:solidFill>
                    <a:sysClr val="windowText" lastClr="000000"/>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Sesungguhnya</a:t>
            </a:r>
            <a:r>
              <a:rPr lang="en-US" sz="2800" b="1" dirty="0" smtClean="0">
                <a:ln w="18415" cmpd="sng">
                  <a:solidFill>
                    <a:sysClr val="windowText" lastClr="000000"/>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a:ln w="18415" cmpd="sng">
                  <a:solidFill>
                    <a:sysClr val="windowText" lastClr="000000"/>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berjayalah</a:t>
            </a:r>
            <a:r>
              <a:rPr lang="en-US" sz="2800" b="1" dirty="0">
                <a:ln w="18415" cmpd="sng">
                  <a:solidFill>
                    <a:sysClr val="windowText" lastClr="000000"/>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orang yang </a:t>
            </a:r>
            <a:r>
              <a:rPr lang="en-US" sz="2800" b="1" dirty="0" err="1">
                <a:ln w="18415" cmpd="sng">
                  <a:solidFill>
                    <a:sysClr val="windowText" lastClr="000000"/>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bertakwa</a:t>
            </a:r>
            <a:r>
              <a:rPr lang="en-US" sz="2800" b="1" dirty="0">
                <a:ln w="18415" cmpd="sng">
                  <a:solidFill>
                    <a:sysClr val="windowText" lastClr="000000"/>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endParaRPr lang="en-US" sz="2800" b="1" dirty="0">
              <a:ln w="18415" cmpd="sng">
                <a:solidFill>
                  <a:sysClr val="windowText" lastClr="000000"/>
                </a:solidFill>
                <a:prstDash val="solid"/>
              </a:ln>
              <a:solidFill>
                <a:srgbClr val="FFFFFF"/>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154439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par>
                          <p:cTn id="8" fill="hold">
                            <p:stCondLst>
                              <p:cond delay="2000"/>
                            </p:stCondLst>
                            <p:childTnLst>
                              <p:par>
                                <p:cTn id="9" presetID="8"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amond(in)">
                                      <p:cBhvr>
                                        <p:cTn id="11" dur="2000"/>
                                        <p:tgtEl>
                                          <p:spTgt spid="4"/>
                                        </p:tgtEl>
                                      </p:cBhvr>
                                    </p:animEffect>
                                  </p:childTnLst>
                                </p:cTn>
                              </p:par>
                            </p:childTnLst>
                          </p:cTn>
                        </p:par>
                        <p:par>
                          <p:cTn id="12" fill="hold">
                            <p:stCondLst>
                              <p:cond delay="4000"/>
                            </p:stCondLst>
                            <p:childTnLst>
                              <p:par>
                                <p:cTn id="13" presetID="8"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amond(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2" y="1"/>
            <a:ext cx="92513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14349" y="260648"/>
            <a:ext cx="7500991" cy="1077218"/>
          </a:xfrm>
          <a:prstGeom prst="rect">
            <a:avLst/>
          </a:prstGeom>
        </p:spPr>
        <p:txBody>
          <a:bodyPr wrap="square">
            <a:spAutoFit/>
          </a:bodyPr>
          <a:lstStyle/>
          <a:p>
            <a:pPr algn="ctr" fontAlgn="auto">
              <a:spcBef>
                <a:spcPts val="0"/>
              </a:spcBef>
              <a:spcAft>
                <a:spcPts val="0"/>
              </a:spcAft>
              <a:defRPr/>
            </a:pP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Menyambut</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ketibaan</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Bulan</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Zulhijjah</a:t>
            </a:r>
            <a:endPar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6" name="TextBox 5"/>
          <p:cNvSpPr txBox="1"/>
          <p:nvPr/>
        </p:nvSpPr>
        <p:spPr>
          <a:xfrm>
            <a:off x="737878" y="1354333"/>
            <a:ext cx="7704856" cy="4832092"/>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800" dirty="0" err="1"/>
              <a:t>Sabda</a:t>
            </a:r>
            <a:r>
              <a:rPr lang="en-US" sz="2800" dirty="0"/>
              <a:t> </a:t>
            </a:r>
            <a:r>
              <a:rPr lang="en-US" sz="2800" dirty="0" err="1"/>
              <a:t>Rasulullah</a:t>
            </a:r>
            <a:r>
              <a:rPr lang="en-US" sz="2800" dirty="0"/>
              <a:t> SAW (yang </a:t>
            </a:r>
            <a:r>
              <a:rPr lang="en-US" sz="2800" dirty="0" err="1"/>
              <a:t>bermaksud</a:t>
            </a:r>
            <a:r>
              <a:rPr lang="en-US" sz="2800" dirty="0"/>
              <a:t>): “</a:t>
            </a:r>
            <a:r>
              <a:rPr lang="en-US" sz="2800" dirty="0" err="1"/>
              <a:t>Tiada</a:t>
            </a:r>
            <a:r>
              <a:rPr lang="en-US" sz="2800" dirty="0"/>
              <a:t> </a:t>
            </a:r>
            <a:r>
              <a:rPr lang="en-US" sz="2800" dirty="0" err="1"/>
              <a:t>hari-hari</a:t>
            </a:r>
            <a:r>
              <a:rPr lang="en-US" sz="2800" dirty="0"/>
              <a:t> yang </a:t>
            </a:r>
            <a:r>
              <a:rPr lang="en-US" sz="2800" dirty="0" err="1"/>
              <a:t>amalan</a:t>
            </a:r>
            <a:r>
              <a:rPr lang="en-US" sz="2800" dirty="0"/>
              <a:t> </a:t>
            </a:r>
            <a:r>
              <a:rPr lang="en-US" sz="2800" dirty="0" err="1"/>
              <a:t>soleh</a:t>
            </a:r>
            <a:r>
              <a:rPr lang="en-US" sz="2800" dirty="0"/>
              <a:t> yang paling </a:t>
            </a:r>
            <a:r>
              <a:rPr lang="en-US" sz="2800" dirty="0" err="1"/>
              <a:t>disukai</a:t>
            </a:r>
            <a:r>
              <a:rPr lang="en-US" sz="2800" dirty="0"/>
              <a:t> </a:t>
            </a:r>
            <a:r>
              <a:rPr lang="en-US" sz="2800" dirty="0" err="1"/>
              <a:t>oleh</a:t>
            </a:r>
            <a:r>
              <a:rPr lang="en-US" sz="2800" dirty="0"/>
              <a:t> Allah </a:t>
            </a:r>
            <a:r>
              <a:rPr lang="en-US" sz="2800" dirty="0" err="1"/>
              <a:t>untuk</a:t>
            </a:r>
            <a:r>
              <a:rPr lang="en-US" sz="2800" dirty="0"/>
              <a:t> </a:t>
            </a:r>
            <a:r>
              <a:rPr lang="en-US" sz="2800" dirty="0" err="1"/>
              <a:t>dilakukan</a:t>
            </a:r>
            <a:r>
              <a:rPr lang="en-US" sz="2800" dirty="0"/>
              <a:t> </a:t>
            </a:r>
            <a:r>
              <a:rPr lang="en-US" sz="2800" dirty="0" err="1"/>
              <a:t>melainkan</a:t>
            </a:r>
            <a:r>
              <a:rPr lang="en-US" sz="2800" dirty="0"/>
              <a:t> </a:t>
            </a:r>
            <a:r>
              <a:rPr lang="en-US" sz="2800" dirty="0" err="1"/>
              <a:t>hari-hari</a:t>
            </a:r>
            <a:r>
              <a:rPr lang="en-US" sz="2800" dirty="0"/>
              <a:t> </a:t>
            </a:r>
            <a:r>
              <a:rPr lang="en-US" sz="2800" dirty="0" err="1"/>
              <a:t>ini-baginda</a:t>
            </a:r>
            <a:r>
              <a:rPr lang="en-US" sz="2800" dirty="0"/>
              <a:t> </a:t>
            </a:r>
            <a:r>
              <a:rPr lang="en-US" sz="2800" dirty="0" err="1"/>
              <a:t>memaksudkan</a:t>
            </a:r>
            <a:r>
              <a:rPr lang="en-US" sz="2800" dirty="0"/>
              <a:t>: 10 </a:t>
            </a:r>
            <a:r>
              <a:rPr lang="en-US" sz="2800" dirty="0" err="1"/>
              <a:t>hari</a:t>
            </a:r>
            <a:r>
              <a:rPr lang="en-US" sz="2800" dirty="0"/>
              <a:t> </a:t>
            </a:r>
            <a:r>
              <a:rPr lang="en-US" sz="2800" dirty="0" err="1"/>
              <a:t>terawal</a:t>
            </a:r>
            <a:r>
              <a:rPr lang="en-US" sz="2800" dirty="0"/>
              <a:t> </a:t>
            </a:r>
            <a:r>
              <a:rPr lang="en-US" sz="2800" dirty="0" err="1"/>
              <a:t>Zulhijjah</a:t>
            </a:r>
            <a:r>
              <a:rPr lang="en-US" sz="2800" dirty="0"/>
              <a:t>-."Para </a:t>
            </a:r>
            <a:r>
              <a:rPr lang="en-US" sz="2800" dirty="0" err="1"/>
              <a:t>sahabat</a:t>
            </a:r>
            <a:r>
              <a:rPr lang="en-US" sz="2800" dirty="0"/>
              <a:t> </a:t>
            </a:r>
            <a:r>
              <a:rPr lang="en-US" sz="2800" dirty="0" err="1"/>
              <a:t>bertanya</a:t>
            </a:r>
            <a:r>
              <a:rPr lang="en-US" sz="2800" dirty="0"/>
              <a:t>, "</a:t>
            </a:r>
            <a:r>
              <a:rPr lang="en-US" sz="2800" dirty="0" err="1"/>
              <a:t>Wahai</a:t>
            </a:r>
            <a:r>
              <a:rPr lang="en-US" sz="2800" dirty="0"/>
              <a:t> </a:t>
            </a:r>
            <a:r>
              <a:rPr lang="en-US" sz="2800" dirty="0" err="1"/>
              <a:t>Rasulullah</a:t>
            </a:r>
            <a:r>
              <a:rPr lang="en-US" sz="2800" dirty="0"/>
              <a:t>, </a:t>
            </a:r>
            <a:r>
              <a:rPr lang="en-US" sz="2800" dirty="0" err="1"/>
              <a:t>Walaupun</a:t>
            </a:r>
            <a:r>
              <a:rPr lang="en-US" sz="2800" dirty="0"/>
              <a:t> jihad di </a:t>
            </a:r>
            <a:r>
              <a:rPr lang="en-US" sz="2800" dirty="0" err="1"/>
              <a:t>jalan</a:t>
            </a:r>
            <a:r>
              <a:rPr lang="en-US" sz="2800" dirty="0"/>
              <a:t> Allah </a:t>
            </a:r>
            <a:r>
              <a:rPr lang="en-US" sz="2800" dirty="0" err="1"/>
              <a:t>tidak</a:t>
            </a:r>
            <a:r>
              <a:rPr lang="en-US" sz="2800" dirty="0"/>
              <a:t> </a:t>
            </a:r>
            <a:r>
              <a:rPr lang="en-US" sz="2800" dirty="0" err="1"/>
              <a:t>dapat</a:t>
            </a:r>
            <a:r>
              <a:rPr lang="en-US" sz="2800" dirty="0"/>
              <a:t> </a:t>
            </a:r>
            <a:r>
              <a:rPr lang="en-US" sz="2800" dirty="0" err="1"/>
              <a:t>menandinginya</a:t>
            </a:r>
            <a:r>
              <a:rPr lang="en-US" sz="2800" dirty="0"/>
              <a:t>?"</a:t>
            </a:r>
            <a:r>
              <a:rPr lang="en-US" sz="2800" dirty="0" err="1"/>
              <a:t>Baginda</a:t>
            </a:r>
            <a:r>
              <a:rPr lang="en-US" sz="2800" dirty="0"/>
              <a:t> </a:t>
            </a:r>
            <a:r>
              <a:rPr lang="en-US" sz="2800" dirty="0" err="1"/>
              <a:t>bersabda</a:t>
            </a:r>
            <a:r>
              <a:rPr lang="en-US" sz="2800" dirty="0"/>
              <a:t>,"</a:t>
            </a:r>
            <a:r>
              <a:rPr lang="en-US" sz="2800" dirty="0" err="1"/>
              <a:t>Walaupun</a:t>
            </a:r>
            <a:r>
              <a:rPr lang="en-US" sz="2800" dirty="0"/>
              <a:t> jihad di </a:t>
            </a:r>
            <a:r>
              <a:rPr lang="en-US" sz="2800" dirty="0" err="1"/>
              <a:t>jalan</a:t>
            </a:r>
            <a:r>
              <a:rPr lang="en-US" sz="2800" dirty="0"/>
              <a:t> Allah </a:t>
            </a:r>
            <a:r>
              <a:rPr lang="en-US" sz="2800" dirty="0" err="1"/>
              <a:t>tidak</a:t>
            </a:r>
            <a:r>
              <a:rPr lang="en-US" sz="2800" dirty="0"/>
              <a:t> </a:t>
            </a:r>
            <a:r>
              <a:rPr lang="en-US" sz="2800" dirty="0" err="1"/>
              <a:t>dapat</a:t>
            </a:r>
            <a:r>
              <a:rPr lang="en-US" sz="2800" dirty="0"/>
              <a:t> </a:t>
            </a:r>
            <a:r>
              <a:rPr lang="en-US" sz="2800" dirty="0" err="1"/>
              <a:t>menandinginya</a:t>
            </a:r>
            <a:r>
              <a:rPr lang="en-US" sz="2800" dirty="0"/>
              <a:t>, </a:t>
            </a:r>
            <a:r>
              <a:rPr lang="en-US" sz="2800" dirty="0" err="1"/>
              <a:t>melainkan</a:t>
            </a:r>
            <a:r>
              <a:rPr lang="en-US" sz="2800" dirty="0"/>
              <a:t> </a:t>
            </a:r>
            <a:r>
              <a:rPr lang="en-US" sz="2800" dirty="0" err="1"/>
              <a:t>seorang</a:t>
            </a:r>
            <a:r>
              <a:rPr lang="en-US" sz="2800" dirty="0"/>
              <a:t>  </a:t>
            </a:r>
            <a:r>
              <a:rPr lang="en-US" sz="2800" dirty="0" err="1"/>
              <a:t>lelaki</a:t>
            </a:r>
            <a:r>
              <a:rPr lang="en-US" sz="2800" dirty="0"/>
              <a:t> yang </a:t>
            </a:r>
            <a:r>
              <a:rPr lang="en-US" sz="2800" dirty="0" err="1"/>
              <a:t>keluar</a:t>
            </a:r>
            <a:r>
              <a:rPr lang="en-US" sz="2800" dirty="0"/>
              <a:t> </a:t>
            </a:r>
            <a:r>
              <a:rPr lang="en-US" sz="2800" dirty="0" err="1"/>
              <a:t>berjihad</a:t>
            </a:r>
            <a:r>
              <a:rPr lang="en-US" sz="2800" dirty="0"/>
              <a:t> </a:t>
            </a:r>
            <a:r>
              <a:rPr lang="en-US" sz="2800" dirty="0" err="1"/>
              <a:t>bersama</a:t>
            </a:r>
            <a:r>
              <a:rPr lang="en-US" sz="2800" dirty="0"/>
              <a:t> </a:t>
            </a:r>
            <a:r>
              <a:rPr lang="en-US" sz="2800" dirty="0" err="1"/>
              <a:t>hartanya</a:t>
            </a:r>
            <a:r>
              <a:rPr lang="en-US" sz="2800" dirty="0"/>
              <a:t>, </a:t>
            </a:r>
            <a:r>
              <a:rPr lang="en-US" sz="2800" dirty="0" err="1"/>
              <a:t>kemudian</a:t>
            </a:r>
            <a:r>
              <a:rPr lang="en-US" sz="2800" dirty="0"/>
              <a:t> </a:t>
            </a:r>
            <a:r>
              <a:rPr lang="en-US" sz="2800" dirty="0" err="1"/>
              <a:t>dia</a:t>
            </a:r>
            <a:r>
              <a:rPr lang="en-US" sz="2800" dirty="0"/>
              <a:t> </a:t>
            </a:r>
            <a:r>
              <a:rPr lang="en-US" sz="2800" dirty="0" err="1"/>
              <a:t>langsung</a:t>
            </a:r>
            <a:r>
              <a:rPr lang="en-US" sz="2800" dirty="0"/>
              <a:t> </a:t>
            </a:r>
            <a:r>
              <a:rPr lang="en-US" sz="2800" dirty="0" err="1"/>
              <a:t>tidak</a:t>
            </a:r>
            <a:r>
              <a:rPr lang="en-US" sz="2800" dirty="0"/>
              <a:t> </a:t>
            </a:r>
            <a:r>
              <a:rPr lang="en-US" sz="2800" dirty="0" err="1"/>
              <a:t>kembali</a:t>
            </a:r>
            <a:r>
              <a:rPr lang="en-US" sz="2800" dirty="0"/>
              <a:t>.” (</a:t>
            </a:r>
            <a:r>
              <a:rPr lang="en-US" sz="2800" dirty="0" err="1"/>
              <a:t>Riwayat</a:t>
            </a:r>
            <a:r>
              <a:rPr lang="en-US" sz="2800" dirty="0"/>
              <a:t> al-</a:t>
            </a:r>
            <a:r>
              <a:rPr lang="en-US" sz="2800" dirty="0" err="1"/>
              <a:t>Bukhari</a:t>
            </a:r>
            <a:r>
              <a:rPr lang="en-US" sz="2800" dirty="0"/>
              <a:t>) </a:t>
            </a:r>
          </a:p>
        </p:txBody>
      </p:sp>
    </p:spTree>
    <p:extLst>
      <p:ext uri="{BB962C8B-B14F-4D97-AF65-F5344CB8AC3E}">
        <p14:creationId xmlns:p14="http://schemas.microsoft.com/office/powerpoint/2010/main" val="295376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par>
                          <p:cTn id="8" fill="hold">
                            <p:stCondLst>
                              <p:cond delay="2000"/>
                            </p:stCondLst>
                            <p:childTnLst>
                              <p:par>
                                <p:cTn id="9" presetID="8"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2" y="1"/>
            <a:ext cx="92513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1637526"/>
            <a:ext cx="9144000" cy="2400657"/>
          </a:xfrm>
          <a:prstGeom prst="rect">
            <a:avLst/>
          </a:prstGeom>
          <a:noFill/>
        </p:spPr>
        <p:txBody>
          <a:bodyPr wrap="square">
            <a:spAutoFit/>
          </a:bodyPr>
          <a:lstStyle/>
          <a:p>
            <a:pPr algn="ctr" rtl="1" fontAlgn="auto">
              <a:spcBef>
                <a:spcPts val="0"/>
              </a:spcBef>
              <a:spcAft>
                <a:spcPts val="0"/>
              </a:spcAft>
              <a:defRPr/>
            </a:pPr>
            <a:r>
              <a:rPr lang="ar-SA" sz="15000" b="1" dirty="0" smtClean="0">
                <a:solidFill>
                  <a:srgbClr val="FFFF00"/>
                </a:solidFill>
                <a:effectLst>
                  <a:glow rad="101600">
                    <a:schemeClr val="tx1">
                      <a:alpha val="60000"/>
                    </a:schemeClr>
                  </a:glow>
                </a:effectLst>
                <a:latin typeface="Traditional Arabic" pitchFamily="2" charset="-78"/>
                <a:cs typeface="Traditional Arabic" pitchFamily="2" charset="-78"/>
              </a:rPr>
              <a:t>الْحَمْدُ لِلَّهِ</a:t>
            </a:r>
            <a:endParaRPr lang="en-US" sz="15000" b="1" dirty="0">
              <a:ln w="3175" cmpd="sng">
                <a:solidFill>
                  <a:schemeClr val="tx1"/>
                </a:solidFill>
                <a:prstDash val="solid"/>
              </a:ln>
              <a:solidFill>
                <a:srgbClr val="FFFF00"/>
              </a:solidFill>
              <a:effectLst>
                <a:glow rad="101600">
                  <a:schemeClr val="tx1">
                    <a:alpha val="60000"/>
                  </a:schemeClr>
                </a:glow>
              </a:effectLst>
              <a:latin typeface="Traditional Arabic" pitchFamily="2" charset="-78"/>
              <a:cs typeface="Traditional Arabic" pitchFamily="2" charset="-78"/>
            </a:endParaRPr>
          </a:p>
        </p:txBody>
      </p:sp>
      <p:sp>
        <p:nvSpPr>
          <p:cNvPr id="4" name="TextBox 3"/>
          <p:cNvSpPr txBox="1"/>
          <p:nvPr/>
        </p:nvSpPr>
        <p:spPr>
          <a:xfrm>
            <a:off x="0" y="4423609"/>
            <a:ext cx="9144000" cy="1323439"/>
          </a:xfrm>
          <a:prstGeom prst="rect">
            <a:avLst/>
          </a:prstGeom>
          <a:solidFill>
            <a:schemeClr val="bg1">
              <a:alpha val="35000"/>
            </a:schemeClr>
          </a:solidFill>
          <a:ln w="57150">
            <a:noFill/>
          </a:ln>
        </p:spPr>
        <p:txBody>
          <a:bodyPr wrap="square">
            <a:spAutoFit/>
          </a:bodyPr>
          <a:lstStyle/>
          <a:p>
            <a:pPr algn="ctr" fontAlgn="auto">
              <a:spcBef>
                <a:spcPts val="0"/>
              </a:spcBef>
              <a:spcAft>
                <a:spcPts val="0"/>
              </a:spcAft>
              <a:defRPr/>
            </a:pPr>
            <a:r>
              <a:rPr lang="en-US" sz="4000" dirty="0" err="1">
                <a:ln w="19050"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Segala</a:t>
            </a:r>
            <a:r>
              <a:rPr lang="en-US" sz="4000" dirty="0">
                <a:ln w="19050"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4000" dirty="0" err="1" smtClean="0">
                <a:ln w="19050"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puji-pujian</a:t>
            </a:r>
            <a:r>
              <a:rPr lang="en-US" sz="4000" dirty="0" smtClean="0">
                <a:ln w="19050"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4000" dirty="0" err="1" smtClean="0">
                <a:ln w="19050"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hanya</a:t>
            </a:r>
            <a:r>
              <a:rPr lang="en-US" sz="4000" dirty="0" smtClean="0">
                <a:ln w="19050"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4000" dirty="0" err="1" smtClean="0">
                <a:ln w="19050"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bagi</a:t>
            </a:r>
            <a:r>
              <a:rPr lang="en-US" sz="4000" dirty="0" smtClean="0">
                <a:ln w="19050"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Allah S.W.T.</a:t>
            </a:r>
            <a:endParaRPr lang="en-US" sz="4000" dirty="0">
              <a:ln w="19050"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p:txBody>
      </p:sp>
      <p:sp>
        <p:nvSpPr>
          <p:cNvPr id="5" name="Rectangle 4"/>
          <p:cNvSpPr/>
          <p:nvPr/>
        </p:nvSpPr>
        <p:spPr>
          <a:xfrm>
            <a:off x="804809" y="260648"/>
            <a:ext cx="7500991" cy="584775"/>
          </a:xfrm>
          <a:prstGeom prst="rect">
            <a:avLst/>
          </a:prstGeom>
        </p:spPr>
        <p:txBody>
          <a:bodyPr wrap="square">
            <a:spAutoFit/>
          </a:bodyPr>
          <a:lstStyle/>
          <a:p>
            <a:pPr algn="ctr" fontAlgn="auto">
              <a:spcBef>
                <a:spcPts val="0"/>
              </a:spcBef>
              <a:spcAft>
                <a:spcPts val="0"/>
              </a:spcAft>
              <a:defRPr/>
            </a:pPr>
            <a:r>
              <a:rPr lang="en-US" sz="32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Pujian</a:t>
            </a:r>
            <a:r>
              <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2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Kepada</a:t>
            </a:r>
            <a:r>
              <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Allah S.W.T.</a:t>
            </a:r>
          </a:p>
        </p:txBody>
      </p:sp>
    </p:spTree>
    <p:extLst>
      <p:ext uri="{BB962C8B-B14F-4D97-AF65-F5344CB8AC3E}">
        <p14:creationId xmlns:p14="http://schemas.microsoft.com/office/powerpoint/2010/main" val="15443945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43000"/>
            <a:ext cx="8831262"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724128" y="4038600"/>
            <a:ext cx="3384260" cy="400110"/>
          </a:xfrm>
          <a:prstGeom prst="rect">
            <a:avLst/>
          </a:prstGeom>
          <a:noFill/>
        </p:spPr>
        <p:txBody>
          <a:bodyPr wrap="none">
            <a:spAutoFit/>
          </a:bodyPr>
          <a:lstStyle/>
          <a:p>
            <a:pPr algn="ctr">
              <a:defRPr/>
            </a:pPr>
            <a:r>
              <a:rPr lang="en-US" sz="2000" i="1" kern="0" dirty="0">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a:t>
            </a:r>
            <a:r>
              <a:rPr lang="en-US" sz="2000" i="1" kern="0" dirty="0" err="1">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Surah</a:t>
            </a:r>
            <a:r>
              <a:rPr lang="en-US" sz="2000" i="1" kern="0" dirty="0">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 Al-</a:t>
            </a:r>
            <a:r>
              <a:rPr lang="en-US" sz="2000" i="1" kern="0" dirty="0" err="1">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Ahzab</a:t>
            </a:r>
            <a:r>
              <a:rPr lang="en-US" sz="2000" i="1" kern="0" dirty="0">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 : </a:t>
            </a:r>
            <a:r>
              <a:rPr lang="en-US" sz="2000" i="1" kern="0" dirty="0" err="1">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Ayat</a:t>
            </a:r>
            <a:r>
              <a:rPr lang="en-US" sz="2000" i="1" kern="0" dirty="0">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 56)</a:t>
            </a:r>
          </a:p>
        </p:txBody>
      </p:sp>
      <p:sp>
        <p:nvSpPr>
          <p:cNvPr id="5" name="Rectangle 4"/>
          <p:cNvSpPr/>
          <p:nvPr/>
        </p:nvSpPr>
        <p:spPr>
          <a:xfrm>
            <a:off x="142844" y="4077072"/>
            <a:ext cx="8929654" cy="2308324"/>
          </a:xfrm>
          <a:prstGeom prst="rect">
            <a:avLst/>
          </a:prstGeom>
          <a:noFill/>
        </p:spPr>
        <p:txBody>
          <a:bodyPr>
            <a:spAutoFit/>
          </a:bodyPr>
          <a:lstStyle/>
          <a:p>
            <a:pPr algn="ctr">
              <a:defRPr/>
            </a:pP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Sesungguhnya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Allah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Taala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Dan Para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MalaikatNya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Sentiasa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Berselawat</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Ke</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Atas</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Nabi</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(Muhammad).</a:t>
            </a:r>
          </a:p>
          <a:p>
            <a:pPr algn="ctr">
              <a:defRPr/>
            </a:pP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Wahai</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Orang-orang</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Beriman</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Berselawatlah</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Kamu</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p>
          <a:p>
            <a:pPr algn="ctr">
              <a:defRPr/>
            </a:pP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Ke</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Atasnya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Serta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Ucapkanlah</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Salam Sejahtera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Dengan</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Penghormatan</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Ke</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Atasnya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Dengan</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Sepenuhnya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p>
        </p:txBody>
      </p:sp>
      <p:sp>
        <p:nvSpPr>
          <p:cNvPr id="6" name="Round Diagonal Corner Rectangle 5"/>
          <p:cNvSpPr/>
          <p:nvPr/>
        </p:nvSpPr>
        <p:spPr>
          <a:xfrm>
            <a:off x="2627784" y="116633"/>
            <a:ext cx="6048672" cy="1512167"/>
          </a:xfrm>
          <a:prstGeom prst="round2DiagRect">
            <a:avLst>
              <a:gd name="adj1" fmla="val 14211"/>
              <a:gd name="adj2" fmla="val 0"/>
            </a:avLst>
          </a:prstGeom>
          <a:gradFill flip="none" rotWithShape="1">
            <a:gsLst>
              <a:gs pos="0">
                <a:srgbClr val="33CC33">
                  <a:shade val="30000"/>
                  <a:satMod val="115000"/>
                </a:srgbClr>
              </a:gs>
              <a:gs pos="50000">
                <a:srgbClr val="33CC33">
                  <a:shade val="67500"/>
                  <a:satMod val="115000"/>
                </a:srgbClr>
              </a:gs>
              <a:gs pos="100000">
                <a:srgbClr val="33CC33">
                  <a:shade val="100000"/>
                  <a:satMod val="115000"/>
                </a:srgbClr>
              </a:gs>
            </a:gsLst>
            <a:lin ang="5400000" scaled="1"/>
            <a:tileRect/>
          </a:gradFill>
          <a:ln w="28575">
            <a:solidFill>
              <a:schemeClr val="bg1"/>
            </a:solid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Selawat</a:t>
            </a:r>
            <a:r>
              <a:rPr lang="en-US" sz="22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dan</a:t>
            </a:r>
            <a:r>
              <a:rPr lang="en-US" sz="22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salam</a:t>
            </a:r>
            <a:r>
              <a:rPr lang="en-US" sz="22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kepada</a:t>
            </a:r>
            <a:r>
              <a:rPr lang="en-US" sz="22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Rasulullah</a:t>
            </a:r>
            <a:r>
              <a:rPr lang="en-US" sz="22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s.a.w</a:t>
            </a:r>
            <a:r>
              <a:rPr lang="en-US" sz="22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p>
        </p:txBody>
      </p:sp>
      <p:sp>
        <p:nvSpPr>
          <p:cNvPr id="7" name="Notched Right Arrow 6"/>
          <p:cNvSpPr/>
          <p:nvPr/>
        </p:nvSpPr>
        <p:spPr>
          <a:xfrm>
            <a:off x="611560" y="116632"/>
            <a:ext cx="2249238" cy="1512168"/>
          </a:xfrm>
          <a:prstGeom prst="notchedRightArrow">
            <a:avLst>
              <a:gd name="adj1" fmla="val 41162"/>
              <a:gd name="adj2" fmla="val 50000"/>
            </a:avLst>
          </a:prstGeom>
          <a:solidFill>
            <a:srgbClr val="FFFF00"/>
          </a:solidFill>
          <a:ln>
            <a:solidFill>
              <a:schemeClr val="tx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ln w="317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rPr>
              <a:t>Seruan</a:t>
            </a:r>
            <a:endParaRPr lang="en-US" sz="2400" dirty="0">
              <a:ln w="317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ndParaRPr>
          </a:p>
        </p:txBody>
      </p:sp>
    </p:spTree>
    <p:extLst>
      <p:ext uri="{BB962C8B-B14F-4D97-AF65-F5344CB8AC3E}">
        <p14:creationId xmlns:p14="http://schemas.microsoft.com/office/powerpoint/2010/main" val="4243063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3"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3)">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a:lum contrast="40000"/>
          </a:blip>
          <a:srcRect/>
          <a:stretch>
            <a:fillRect/>
          </a:stretch>
        </p:blipFill>
        <p:spPr bwMode="auto">
          <a:xfrm>
            <a:off x="0" y="1071563"/>
            <a:ext cx="8715375" cy="5286375"/>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7" name="Rectangle 6"/>
          <p:cNvSpPr/>
          <p:nvPr/>
        </p:nvSpPr>
        <p:spPr>
          <a:xfrm>
            <a:off x="1" y="214290"/>
            <a:ext cx="3214679"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err="1">
                <a:ln>
                  <a:solidFill>
                    <a:prstClr val="white"/>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Selawat</a:t>
            </a:r>
            <a:endParaRPr lang="ms-MY" sz="3600" b="1" dirty="0">
              <a:ln>
                <a:solidFill>
                  <a:prstClr val="white"/>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7902868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endParaRPr lang="ms-MY" smtClean="0"/>
          </a:p>
        </p:txBody>
      </p:sp>
      <p:sp>
        <p:nvSpPr>
          <p:cNvPr id="77827" name="Content Placeholder 2"/>
          <p:cNvSpPr>
            <a:spLocks noGrp="1"/>
          </p:cNvSpPr>
          <p:nvPr>
            <p:ph idx="1"/>
          </p:nvPr>
        </p:nvSpPr>
        <p:spPr/>
        <p:txBody>
          <a:bodyPr/>
          <a:lstStyle/>
          <a:p>
            <a:pPr eaLnBrk="1" hangingPunct="1"/>
            <a:endParaRPr lang="ms-MY" smtClean="0"/>
          </a:p>
        </p:txBody>
      </p:sp>
      <p:pic>
        <p:nvPicPr>
          <p:cNvPr id="77828" name="Picture 2" descr="C:\Users\wanshahril\Desktop\slide kos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51520" y="3856980"/>
            <a:ext cx="8555511" cy="1938992"/>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lgn="ctr">
              <a:defRPr/>
            </a:pP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Ya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Allah,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Ampunkanlah</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Dosa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Golongan</a:t>
            </a:r>
            <a:r>
              <a:rPr lang="ar-SA"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Muslimin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Dan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Muslimat</a:t>
            </a:r>
            <a:r>
              <a:rPr lang="en-US"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Mu’minin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Dan </a:t>
            </a:r>
            <a:r>
              <a:rPr lang="en-US"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Mu’minaat</a:t>
            </a:r>
            <a:r>
              <a:rPr lang="en-US"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samada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yang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masih</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hidup</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atau</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yang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telah</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mati</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Sesungguhnya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En</a:t>
            </a:r>
            <a:r>
              <a:rPr lang="en-US"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g</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kau</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Maha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Mendengar</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Maha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Memakbulkan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segala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permintaan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p>
        </p:txBody>
      </p:sp>
      <p:sp>
        <p:nvSpPr>
          <p:cNvPr id="6" name="Rectangle 5"/>
          <p:cNvSpPr/>
          <p:nvPr/>
        </p:nvSpPr>
        <p:spPr>
          <a:xfrm>
            <a:off x="250825" y="1484313"/>
            <a:ext cx="8532813" cy="2308225"/>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rtl="1">
              <a:defRPr/>
            </a:pP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اللَّهُمَّ اغْفِرْ </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لِ</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لْمُؤْمِنِيْنَ وَالْمُؤْمِنَاتِ</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 وَا</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ل</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مُسْلِمِيْنَ</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 </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وَالْمُسْلِمَاتِ</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 الأَحْيَاءِ مِنْهُمْ وَالأَمْوَات</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a:t>
            </a:r>
            <a:r>
              <a:rPr lang="ar-EG" sz="4800" b="1" dirty="0">
                <a:solidFill>
                  <a:prstClr val="black"/>
                </a:solidFill>
                <a:effectLst>
                  <a:outerShdw blurRad="38100" dist="38100" dir="2700000" algn="tl">
                    <a:srgbClr val="000000">
                      <a:alpha val="43137"/>
                    </a:srgbClr>
                  </a:outerShdw>
                </a:effectLst>
              </a:rPr>
              <a:t> </a:t>
            </a:r>
            <a:endParaRPr lang="ar-SA" sz="4800" b="1" dirty="0">
              <a:solidFill>
                <a:prstClr val="black"/>
              </a:solidFill>
              <a:effectLst>
                <a:outerShdw blurRad="38100" dist="38100" dir="2700000" algn="tl">
                  <a:srgbClr val="000000">
                    <a:alpha val="43137"/>
                  </a:srgbClr>
                </a:outerShdw>
              </a:effectLst>
            </a:endParaRPr>
          </a:p>
          <a:p>
            <a:pPr algn="ctr" rtl="1">
              <a:defRPr/>
            </a:pP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إِنَّكَ سَمِيْعٌ قَرِيْبٌ مُجِيْبُ الدَّعَوَات. </a:t>
            </a:r>
            <a:endParaRPr lang="en-US"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p:txBody>
      </p:sp>
    </p:spTree>
    <p:extLst>
      <p:ext uri="{BB962C8B-B14F-4D97-AF65-F5344CB8AC3E}">
        <p14:creationId xmlns:p14="http://schemas.microsoft.com/office/powerpoint/2010/main" val="19385950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 xmlns:a16="http://schemas.microsoft.com/office/drawing/2014/main" id="{4F259D50-600E-284C-81B3-E58226A7C1E2}"/>
              </a:ext>
            </a:extLst>
          </p:cNvPr>
          <p:cNvPicPr>
            <a:picLocks noGrp="1" noChangeAspect="1"/>
          </p:cNvPicPr>
          <p:nvPr>
            <p:ph type="pic" sz="quarter" idx="14"/>
          </p:nvPr>
        </p:nvPicPr>
        <p:blipFill>
          <a:blip r:embed="rId2" cstate="hqprint">
            <a:extLst>
              <a:ext uri="{28A0092B-C50C-407E-A947-70E740481C1C}">
                <a14:useLocalDpi xmlns:a14="http://schemas.microsoft.com/office/drawing/2010/main"/>
              </a:ext>
            </a:extLst>
          </a:blip>
          <a:srcRect/>
          <a:stretch>
            <a:fillRect/>
          </a:stretch>
        </p:blipFill>
        <p:spPr>
          <a:xfrm>
            <a:off x="0" y="-30173"/>
            <a:ext cx="9144000" cy="6858001"/>
          </a:xfrm>
        </p:spPr>
      </p:pic>
      <p:sp>
        <p:nvSpPr>
          <p:cNvPr id="3" name="Rectangle 2"/>
          <p:cNvSpPr/>
          <p:nvPr/>
        </p:nvSpPr>
        <p:spPr>
          <a:xfrm>
            <a:off x="4115854" y="2347"/>
            <a:ext cx="1571264"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DOA</a:t>
            </a:r>
            <a:endParaRPr lang="en-US" sz="4800" b="1" cap="none"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228600" y="990599"/>
            <a:ext cx="8686800" cy="559904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rtl="1">
              <a:defRPr/>
            </a:pPr>
            <a:r>
              <a:rPr lang="en-US" sz="6000" b="1" dirty="0">
                <a:solidFill>
                  <a:srgbClr val="92D050"/>
                </a:solidFill>
                <a:latin typeface="Traditional Arabic" pitchFamily="18" charset="-78"/>
                <a:cs typeface="Traditional Arabic" pitchFamily="18" charset="-78"/>
              </a:rPr>
              <a:t> </a:t>
            </a:r>
            <a:r>
              <a:rPr lang="ar-SA" sz="6000" b="1" dirty="0">
                <a:solidFill>
                  <a:srgbClr val="92D050"/>
                </a:solidFill>
                <a:latin typeface="Traditional Arabic" pitchFamily="18" charset="-78"/>
                <a:cs typeface="Traditional Arabic" pitchFamily="18" charset="-78"/>
              </a:rPr>
              <a:t>اللَّهُمَّ ادْفَعْ عَنَّا الْبَلاءَ وَالْوَبَاءَ وَالْفَحْشَاءَ</a:t>
            </a:r>
            <a:r>
              <a:rPr lang="en-US" sz="6000" b="1" dirty="0">
                <a:solidFill>
                  <a:srgbClr val="92D050"/>
                </a:solidFill>
                <a:latin typeface="Traditional Arabic" pitchFamily="18" charset="-78"/>
                <a:cs typeface="Traditional Arabic" pitchFamily="18" charset="-78"/>
              </a:rPr>
              <a:t> </a:t>
            </a:r>
            <a:br>
              <a:rPr lang="en-US" sz="6000" b="1" dirty="0">
                <a:solidFill>
                  <a:srgbClr val="92D050"/>
                </a:solidFill>
                <a:latin typeface="Traditional Arabic" pitchFamily="18" charset="-78"/>
                <a:cs typeface="Traditional Arabic" pitchFamily="18" charset="-78"/>
              </a:rPr>
            </a:br>
            <a:r>
              <a:rPr lang="ar-SA" sz="6000" b="1" dirty="0">
                <a:solidFill>
                  <a:srgbClr val="92D050"/>
                </a:solidFill>
                <a:latin typeface="Traditional Arabic" pitchFamily="18" charset="-78"/>
                <a:cs typeface="Traditional Arabic" pitchFamily="18" charset="-78"/>
              </a:rPr>
              <a:t>مَا لا يَصْرِفُهُ غَيْرُكَ. اللَّهُمَّ إِنَّا نَعُوذُ بِكَ مِنَ</a:t>
            </a:r>
            <a:r>
              <a:rPr lang="en-US" sz="6000" b="1" dirty="0">
                <a:solidFill>
                  <a:srgbClr val="92D050"/>
                </a:solidFill>
                <a:latin typeface="Traditional Arabic" pitchFamily="18" charset="-78"/>
                <a:cs typeface="Traditional Arabic" pitchFamily="18" charset="-78"/>
              </a:rPr>
              <a:t/>
            </a:r>
            <a:br>
              <a:rPr lang="en-US" sz="6000" b="1" dirty="0">
                <a:solidFill>
                  <a:srgbClr val="92D050"/>
                </a:solidFill>
                <a:latin typeface="Traditional Arabic" pitchFamily="18" charset="-78"/>
                <a:cs typeface="Traditional Arabic" pitchFamily="18" charset="-78"/>
              </a:rPr>
            </a:br>
            <a:r>
              <a:rPr lang="ar-SA" sz="6000" b="1" dirty="0">
                <a:solidFill>
                  <a:srgbClr val="92D050"/>
                </a:solidFill>
                <a:latin typeface="Traditional Arabic" pitchFamily="18" charset="-78"/>
                <a:cs typeface="Traditional Arabic" pitchFamily="18" charset="-78"/>
              </a:rPr>
              <a:t>البَرَصِ وَالْجُنُونِ وَالْجُذَامِ </a:t>
            </a:r>
            <a:endParaRPr lang="en-US" sz="6000" b="1" dirty="0">
              <a:solidFill>
                <a:srgbClr val="92D050"/>
              </a:solidFill>
              <a:latin typeface="Traditional Arabic" pitchFamily="18" charset="-78"/>
              <a:cs typeface="Traditional Arabic" pitchFamily="18" charset="-78"/>
            </a:endParaRPr>
          </a:p>
          <a:p>
            <a:pPr algn="ctr" rtl="1">
              <a:defRPr/>
            </a:pPr>
            <a:r>
              <a:rPr lang="ar-SA" sz="6000" b="1" dirty="0">
                <a:solidFill>
                  <a:srgbClr val="92D050"/>
                </a:solidFill>
                <a:latin typeface="Traditional Arabic" pitchFamily="18" charset="-78"/>
                <a:cs typeface="Traditional Arabic" pitchFamily="18" charset="-78"/>
              </a:rPr>
              <a:t>وَمِن سَيِّئِ الأَسْقَامِ</a:t>
            </a:r>
            <a:r>
              <a:rPr lang="en-US" sz="6000" b="1" dirty="0">
                <a:solidFill>
                  <a:srgbClr val="92D050"/>
                </a:solidFill>
                <a:latin typeface="Traditional Arabic" pitchFamily="18" charset="-78"/>
                <a:cs typeface="Traditional Arabic" pitchFamily="18" charset="-78"/>
              </a:rPr>
              <a:t>.</a:t>
            </a:r>
            <a:br>
              <a:rPr lang="en-US" sz="6000" b="1" dirty="0">
                <a:solidFill>
                  <a:srgbClr val="92D050"/>
                </a:solidFill>
                <a:latin typeface="Traditional Arabic" pitchFamily="18" charset="-78"/>
                <a:cs typeface="Traditional Arabic" pitchFamily="18" charset="-78"/>
              </a:rPr>
            </a:br>
            <a:r>
              <a:rPr lang="ar-SA" sz="6000" b="1" dirty="0">
                <a:solidFill>
                  <a:srgbClr val="92D050"/>
                </a:solidFill>
                <a:latin typeface="Traditional Arabic" pitchFamily="18" charset="-78"/>
                <a:cs typeface="Traditional Arabic" pitchFamily="18" charset="-78"/>
              </a:rPr>
              <a:t> اللَّهُمَّ اشْفِ مَرْضَانَا وَارْحَمْ مَّوْتَانَا،</a:t>
            </a:r>
            <a:endParaRPr lang="en-US" sz="6000" b="1" dirty="0">
              <a:solidFill>
                <a:srgbClr val="92D050"/>
              </a:solidFill>
              <a:latin typeface="Traditional Arabic" pitchFamily="18" charset="-78"/>
              <a:cs typeface="Traditional Arabic" pitchFamily="18" charset="-78"/>
            </a:endParaRPr>
          </a:p>
          <a:p>
            <a:pPr algn="ctr" rtl="1">
              <a:defRPr/>
            </a:pPr>
            <a:r>
              <a:rPr lang="ar-SA" sz="6000" b="1" dirty="0">
                <a:solidFill>
                  <a:srgbClr val="92D050"/>
                </a:solidFill>
                <a:latin typeface="Traditional Arabic" pitchFamily="18" charset="-78"/>
                <a:cs typeface="Traditional Arabic" pitchFamily="18" charset="-78"/>
              </a:rPr>
              <a:t> وَالْطُفْ بِنَا</a:t>
            </a:r>
            <a:r>
              <a:rPr lang="en-US" sz="6000" b="1" dirty="0">
                <a:solidFill>
                  <a:srgbClr val="92D050"/>
                </a:solidFill>
                <a:latin typeface="Traditional Arabic" pitchFamily="18" charset="-78"/>
                <a:cs typeface="Traditional Arabic" pitchFamily="18" charset="-78"/>
              </a:rPr>
              <a:t> </a:t>
            </a:r>
            <a:r>
              <a:rPr lang="ar-SA" sz="6000" b="1" dirty="0">
                <a:solidFill>
                  <a:srgbClr val="92D050"/>
                </a:solidFill>
                <a:latin typeface="Traditional Arabic" pitchFamily="18" charset="-78"/>
                <a:cs typeface="Traditional Arabic" pitchFamily="18" charset="-78"/>
              </a:rPr>
              <a:t>فِيمَا نَزَلَ بِنَا.</a:t>
            </a:r>
            <a:endParaRPr lang="en-US" sz="6000" b="1" dirty="0">
              <a:solidFill>
                <a:srgbClr val="92D050"/>
              </a:solidFill>
            </a:endParaRPr>
          </a:p>
        </p:txBody>
      </p:sp>
    </p:spTree>
    <p:extLst>
      <p:ext uri="{BB962C8B-B14F-4D97-AF65-F5344CB8AC3E}">
        <p14:creationId xmlns:p14="http://schemas.microsoft.com/office/powerpoint/2010/main" val="3941249292"/>
      </p:ext>
    </p:extLst>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1805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87544" y="620688"/>
            <a:ext cx="8568952" cy="5878532"/>
          </a:xfrm>
          <a:prstGeom prst="rect">
            <a:avLst/>
          </a:prstGeom>
          <a:noFill/>
        </p:spPr>
        <p:txBody>
          <a:bodyPr wrap="square" rtlCol="0">
            <a:spAutoFit/>
          </a:bodyPr>
          <a:lstStyle/>
          <a:p>
            <a:pPr fontAlgn="base">
              <a:spcBef>
                <a:spcPct val="0"/>
              </a:spcBef>
              <a:spcAft>
                <a:spcPct val="0"/>
              </a:spcAft>
            </a:pPr>
            <a:r>
              <a:rPr lang="en-US" sz="3200" b="1" dirty="0" err="1" smtClean="0">
                <a:solidFill>
                  <a:prstClr val="black"/>
                </a:solidFill>
                <a:effectLst>
                  <a:glow rad="101600">
                    <a:prstClr val="white">
                      <a:alpha val="60000"/>
                    </a:prstClr>
                  </a:glow>
                </a:effectLst>
                <a:latin typeface="Adobe Garamond Pro Bold" pitchFamily="18" charset="0"/>
                <a:cs typeface="Arial" charset="0"/>
              </a:rPr>
              <a:t>Ya</a:t>
            </a:r>
            <a:r>
              <a:rPr lang="en-US" sz="3200" b="1" dirty="0" smtClean="0">
                <a:solidFill>
                  <a:prstClr val="black"/>
                </a:solidFill>
                <a:effectLst>
                  <a:glow rad="101600">
                    <a:prstClr val="white">
                      <a:alpha val="60000"/>
                    </a:prstClr>
                  </a:glow>
                </a:effectLst>
                <a:latin typeface="Adobe Garamond Pro Bold" pitchFamily="18" charset="0"/>
                <a:cs typeface="Arial" charset="0"/>
              </a:rPr>
              <a:t> Allah…</a:t>
            </a:r>
          </a:p>
          <a:p>
            <a:pPr fontAlgn="base">
              <a:spcBef>
                <a:spcPct val="0"/>
              </a:spcBef>
              <a:spcAft>
                <a:spcPct val="0"/>
              </a:spcAft>
            </a:pPr>
            <a:r>
              <a:rPr lang="en-US" sz="2800" b="1" dirty="0" err="1" smtClean="0">
                <a:solidFill>
                  <a:prstClr val="black"/>
                </a:solidFill>
                <a:effectLst>
                  <a:glow rad="101600">
                    <a:prstClr val="white">
                      <a:alpha val="60000"/>
                    </a:prstClr>
                  </a:glow>
                </a:effectLst>
                <a:latin typeface="Adobe Garamond Pro Bold" pitchFamily="18" charset="0"/>
                <a:cs typeface="Arial" charset="0"/>
              </a:rPr>
              <a:t>Peliharakanlah</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Dengan</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Senantiasa</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Mendapat</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Pertolongan</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Hidayah</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Taufiq</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Kesihatan</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dan</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Keselamatan</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DariMu</a:t>
            </a:r>
            <a:endParaRPr lang="en-US" sz="2800" b="1" dirty="0" smtClean="0">
              <a:solidFill>
                <a:prstClr val="black"/>
              </a:solidFill>
              <a:effectLst>
                <a:glow rad="101600">
                  <a:prstClr val="white">
                    <a:alpha val="60000"/>
                  </a:prstClr>
                </a:glow>
              </a:effectLst>
              <a:latin typeface="Adobe Garamond Pro Bold" pitchFamily="18" charset="0"/>
              <a:cs typeface="Arial" charset="0"/>
            </a:endParaRPr>
          </a:p>
          <a:p>
            <a:pPr fontAlgn="base">
              <a:spcBef>
                <a:spcPct val="0"/>
              </a:spcBef>
              <a:spcAft>
                <a:spcPct val="0"/>
              </a:spcAft>
            </a:pPr>
            <a:endParaRPr lang="en-US" sz="2800" b="1" dirty="0">
              <a:solidFill>
                <a:prstClr val="black"/>
              </a:solidFill>
              <a:effectLst>
                <a:glow rad="101600">
                  <a:prstClr val="white">
                    <a:alpha val="60000"/>
                  </a:prstClr>
                </a:glow>
              </a:effectLst>
              <a:latin typeface="Adobe Garamond Pro Bold" pitchFamily="18" charset="0"/>
              <a:cs typeface="Arial" charset="0"/>
            </a:endParaRPr>
          </a:p>
          <a:p>
            <a:pPr fontAlgn="base">
              <a:spcBef>
                <a:spcPct val="0"/>
              </a:spcBef>
              <a:spcAft>
                <a:spcPct val="0"/>
              </a:spcAft>
            </a:pPr>
            <a:r>
              <a:rPr lang="en-US" sz="3200" b="1" dirty="0" err="1" smtClean="0">
                <a:solidFill>
                  <a:prstClr val="black"/>
                </a:solidFill>
                <a:effectLst>
                  <a:glow rad="101600">
                    <a:prstClr val="white">
                      <a:alpha val="60000"/>
                    </a:prstClr>
                  </a:glow>
                </a:effectLst>
                <a:latin typeface="Adobe Garamond Pro Bold" pitchFamily="18" charset="0"/>
                <a:cs typeface="Arial" charset="0"/>
              </a:rPr>
              <a:t>Ya</a:t>
            </a:r>
            <a:r>
              <a:rPr lang="en-US" sz="3200" b="1" dirty="0" smtClean="0">
                <a:solidFill>
                  <a:prstClr val="black"/>
                </a:solidFill>
                <a:effectLst>
                  <a:glow rad="101600">
                    <a:prstClr val="white">
                      <a:alpha val="60000"/>
                    </a:prstClr>
                  </a:glow>
                </a:effectLst>
                <a:latin typeface="Adobe Garamond Pro Bold" pitchFamily="18" charset="0"/>
                <a:cs typeface="Arial" charset="0"/>
              </a:rPr>
              <a:t> Allah</a:t>
            </a:r>
            <a:r>
              <a:rPr lang="en-US" sz="2800" b="1" dirty="0" smtClean="0">
                <a:solidFill>
                  <a:prstClr val="black"/>
                </a:solidFill>
                <a:effectLst>
                  <a:glow rad="101600">
                    <a:prstClr val="white">
                      <a:alpha val="60000"/>
                    </a:prstClr>
                  </a:glow>
                </a:effectLst>
                <a:latin typeface="Adobe Garamond Pro Bold" pitchFamily="18" charset="0"/>
                <a:cs typeface="Arial" charset="0"/>
              </a:rPr>
              <a:t>… Yang </a:t>
            </a:r>
            <a:r>
              <a:rPr lang="en-US" sz="2800" b="1" dirty="0" err="1" smtClean="0">
                <a:solidFill>
                  <a:prstClr val="black"/>
                </a:solidFill>
                <a:effectLst>
                  <a:glow rad="101600">
                    <a:prstClr val="white">
                      <a:alpha val="60000"/>
                    </a:prstClr>
                  </a:glow>
                </a:effectLst>
                <a:latin typeface="Adobe Garamond Pro Bold" pitchFamily="18" charset="0"/>
                <a:cs typeface="Arial" charset="0"/>
              </a:rPr>
              <a:t>Maha</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Pemurah</a:t>
            </a:r>
            <a:endParaRPr lang="en-US" sz="2800" b="1" dirty="0" smtClean="0">
              <a:solidFill>
                <a:prstClr val="black"/>
              </a:solidFill>
              <a:effectLst>
                <a:glow rad="101600">
                  <a:prstClr val="white">
                    <a:alpha val="60000"/>
                  </a:prstClr>
                </a:glow>
              </a:effectLst>
              <a:latin typeface="Adobe Garamond Pro Bold" pitchFamily="18" charset="0"/>
              <a:cs typeface="Arial" charset="0"/>
            </a:endParaRPr>
          </a:p>
          <a:p>
            <a:pPr fontAlgn="base">
              <a:spcBef>
                <a:spcPct val="0"/>
              </a:spcBef>
              <a:spcAft>
                <a:spcPct val="0"/>
              </a:spcAft>
            </a:pPr>
            <a:r>
              <a:rPr lang="en-US" sz="2800" b="1" dirty="0" err="1" smtClean="0">
                <a:solidFill>
                  <a:prstClr val="black"/>
                </a:solidFill>
                <a:effectLst>
                  <a:glow rad="101600">
                    <a:prstClr val="white">
                      <a:alpha val="60000"/>
                    </a:prstClr>
                  </a:glow>
                </a:effectLst>
                <a:latin typeface="Adobe Garamond Pro Bold" pitchFamily="18" charset="0"/>
                <a:cs typeface="Arial" charset="0"/>
              </a:rPr>
              <a:t>Kebawah</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Duli</a:t>
            </a:r>
            <a:r>
              <a:rPr lang="en-US" sz="2800" b="1" dirty="0" smtClean="0">
                <a:solidFill>
                  <a:prstClr val="black"/>
                </a:solidFill>
                <a:effectLst>
                  <a:glow rad="101600">
                    <a:prstClr val="white">
                      <a:alpha val="60000"/>
                    </a:prstClr>
                  </a:glow>
                </a:effectLst>
                <a:latin typeface="Adobe Garamond Pro Bold" pitchFamily="18" charset="0"/>
                <a:cs typeface="Arial" charset="0"/>
              </a:rPr>
              <a:t> Yang </a:t>
            </a:r>
            <a:r>
              <a:rPr lang="en-US" sz="2800" b="1" dirty="0" err="1" smtClean="0">
                <a:solidFill>
                  <a:prstClr val="black"/>
                </a:solidFill>
                <a:effectLst>
                  <a:glow rad="101600">
                    <a:prstClr val="white">
                      <a:alpha val="60000"/>
                    </a:prstClr>
                  </a:glow>
                </a:effectLst>
                <a:latin typeface="Adobe Garamond Pro Bold" pitchFamily="18" charset="0"/>
                <a:cs typeface="Arial" charset="0"/>
              </a:rPr>
              <a:t>Maha</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Mulia</a:t>
            </a:r>
            <a:r>
              <a:rPr lang="en-US" sz="2800" b="1" dirty="0" smtClean="0">
                <a:solidFill>
                  <a:prstClr val="black"/>
                </a:solidFill>
                <a:effectLst>
                  <a:glow rad="101600">
                    <a:prstClr val="white">
                      <a:alpha val="60000"/>
                    </a:prstClr>
                  </a:glow>
                </a:effectLst>
                <a:latin typeface="Adobe Garamond Pro Bold" pitchFamily="18" charset="0"/>
                <a:cs typeface="Arial" charset="0"/>
              </a:rPr>
              <a:t> Raja Kami, </a:t>
            </a:r>
          </a:p>
          <a:p>
            <a:pPr fontAlgn="base">
              <a:spcBef>
                <a:spcPct val="0"/>
              </a:spcBef>
              <a:spcAft>
                <a:spcPct val="0"/>
              </a:spcAft>
            </a:pPr>
            <a:r>
              <a:rPr lang="en-US" sz="2800" b="1" dirty="0" smtClean="0">
                <a:solidFill>
                  <a:prstClr val="black"/>
                </a:solidFill>
                <a:effectLst>
                  <a:glow rad="101600">
                    <a:prstClr val="white">
                      <a:alpha val="60000"/>
                    </a:prstClr>
                  </a:glow>
                </a:effectLst>
                <a:latin typeface="Adobe Garamond Pro Bold" pitchFamily="18" charset="0"/>
                <a:cs typeface="Arial" charset="0"/>
              </a:rPr>
              <a:t>Al </a:t>
            </a:r>
            <a:r>
              <a:rPr lang="en-US" sz="2800" b="1" dirty="0" err="1" smtClean="0">
                <a:solidFill>
                  <a:prstClr val="black"/>
                </a:solidFill>
                <a:effectLst>
                  <a:glow rad="101600">
                    <a:prstClr val="white">
                      <a:alpha val="60000"/>
                    </a:prstClr>
                  </a:glow>
                </a:effectLst>
                <a:latin typeface="Adobe Garamond Pro Bold" pitchFamily="18" charset="0"/>
                <a:cs typeface="Arial" charset="0"/>
              </a:rPr>
              <a:t>Wathiqu</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Billah</a:t>
            </a:r>
            <a:r>
              <a:rPr lang="en-US" sz="2800" b="1" dirty="0" smtClean="0">
                <a:solidFill>
                  <a:prstClr val="black"/>
                </a:solidFill>
                <a:effectLst>
                  <a:glow rad="101600">
                    <a:prstClr val="white">
                      <a:alpha val="60000"/>
                    </a:prstClr>
                  </a:glow>
                </a:effectLst>
                <a:latin typeface="Adobe Garamond Pro Bold" pitchFamily="18" charset="0"/>
                <a:cs typeface="Arial" charset="0"/>
              </a:rPr>
              <a:t> Sultan </a:t>
            </a:r>
            <a:r>
              <a:rPr lang="en-US" sz="2800" b="1" dirty="0" err="1" smtClean="0">
                <a:solidFill>
                  <a:prstClr val="black"/>
                </a:solidFill>
                <a:effectLst>
                  <a:glow rad="101600">
                    <a:prstClr val="white">
                      <a:alpha val="60000"/>
                    </a:prstClr>
                  </a:glow>
                </a:effectLst>
                <a:latin typeface="Adobe Garamond Pro Bold" pitchFamily="18" charset="0"/>
                <a:cs typeface="Arial" charset="0"/>
              </a:rPr>
              <a:t>Mizan</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Zainal</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Abidin</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Ibni</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p>
          <a:p>
            <a:pPr fontAlgn="base">
              <a:spcBef>
                <a:spcPct val="0"/>
              </a:spcBef>
              <a:spcAft>
                <a:spcPct val="0"/>
              </a:spcAft>
            </a:pPr>
            <a:r>
              <a:rPr lang="en-US" sz="2800" b="1" dirty="0" smtClean="0">
                <a:solidFill>
                  <a:prstClr val="black"/>
                </a:solidFill>
                <a:effectLst>
                  <a:glow rad="101600">
                    <a:prstClr val="white">
                      <a:alpha val="60000"/>
                    </a:prstClr>
                  </a:glow>
                </a:effectLst>
                <a:latin typeface="Adobe Garamond Pro Bold" pitchFamily="18" charset="0"/>
                <a:cs typeface="Arial" charset="0"/>
              </a:rPr>
              <a:t>Al </a:t>
            </a:r>
            <a:r>
              <a:rPr lang="en-US" sz="2800" b="1" dirty="0" err="1" smtClean="0">
                <a:solidFill>
                  <a:prstClr val="black"/>
                </a:solidFill>
                <a:effectLst>
                  <a:glow rad="101600">
                    <a:prstClr val="white">
                      <a:alpha val="60000"/>
                    </a:prstClr>
                  </a:glow>
                </a:effectLst>
                <a:latin typeface="Adobe Garamond Pro Bold" pitchFamily="18" charset="0"/>
                <a:cs typeface="Arial" charset="0"/>
              </a:rPr>
              <a:t>Marhum</a:t>
            </a:r>
            <a:r>
              <a:rPr lang="en-US" sz="2800" b="1" dirty="0" smtClean="0">
                <a:solidFill>
                  <a:prstClr val="black"/>
                </a:solidFill>
                <a:effectLst>
                  <a:glow rad="101600">
                    <a:prstClr val="white">
                      <a:alpha val="60000"/>
                    </a:prstClr>
                  </a:glow>
                </a:effectLst>
                <a:latin typeface="Adobe Garamond Pro Bold" pitchFamily="18" charset="0"/>
                <a:cs typeface="Arial" charset="0"/>
              </a:rPr>
              <a:t> Sultan Mahmud Al </a:t>
            </a:r>
            <a:r>
              <a:rPr lang="en-US" sz="2800" b="1" dirty="0" err="1" smtClean="0">
                <a:solidFill>
                  <a:prstClr val="black"/>
                </a:solidFill>
                <a:effectLst>
                  <a:glow rad="101600">
                    <a:prstClr val="white">
                      <a:alpha val="60000"/>
                    </a:prstClr>
                  </a:glow>
                </a:effectLst>
                <a:latin typeface="Adobe Garamond Pro Bold" pitchFamily="18" charset="0"/>
                <a:cs typeface="Arial" charset="0"/>
              </a:rPr>
              <a:t>Muktafi</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Billah</a:t>
            </a:r>
            <a:r>
              <a:rPr lang="en-US" sz="2800" b="1" dirty="0" smtClean="0">
                <a:solidFill>
                  <a:prstClr val="black"/>
                </a:solidFill>
                <a:effectLst>
                  <a:glow rad="101600">
                    <a:prstClr val="white">
                      <a:alpha val="60000"/>
                    </a:prstClr>
                  </a:glow>
                </a:effectLst>
                <a:latin typeface="Adobe Garamond Pro Bold" pitchFamily="18" charset="0"/>
                <a:cs typeface="Arial" charset="0"/>
              </a:rPr>
              <a:t> Shah, </a:t>
            </a:r>
            <a:r>
              <a:rPr lang="en-US" sz="2800" b="1" dirty="0" err="1" smtClean="0">
                <a:solidFill>
                  <a:prstClr val="black"/>
                </a:solidFill>
                <a:effectLst>
                  <a:glow rad="101600">
                    <a:prstClr val="white">
                      <a:alpha val="60000"/>
                    </a:prstClr>
                  </a:glow>
                </a:effectLst>
                <a:latin typeface="Adobe Garamond Pro Bold" pitchFamily="18" charset="0"/>
                <a:cs typeface="Arial" charset="0"/>
              </a:rPr>
              <a:t>Limpahilah</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RahmatMu</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Untuk</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Baginda</a:t>
            </a:r>
            <a:r>
              <a:rPr lang="en-US" sz="2800" b="1" dirty="0">
                <a:solidFill>
                  <a:prstClr val="black"/>
                </a:solidFill>
                <a:effectLst>
                  <a:glow rad="101600">
                    <a:prstClr val="white">
                      <a:alpha val="60000"/>
                    </a:prstClr>
                  </a:glow>
                </a:effectLst>
                <a:latin typeface="Adobe Garamond Pro Bold" pitchFamily="18" charset="0"/>
                <a:cs typeface="Arial" charset="0"/>
              </a:rPr>
              <a:t>,</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Juga</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Untuk</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Sultanah</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Nur</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Zahirah</a:t>
            </a:r>
            <a:r>
              <a:rPr lang="en-US" sz="2800" b="1" dirty="0" smtClean="0">
                <a:solidFill>
                  <a:prstClr val="black"/>
                </a:solidFill>
                <a:effectLst>
                  <a:glow rad="101600">
                    <a:prstClr val="white">
                      <a:alpha val="60000"/>
                    </a:prstClr>
                  </a:glow>
                </a:effectLst>
                <a:latin typeface="Adobe Garamond Pro Bold" pitchFamily="18" charset="0"/>
                <a:cs typeface="Arial" charset="0"/>
              </a:rPr>
              <a:t> Terengganu</a:t>
            </a:r>
          </a:p>
          <a:p>
            <a:pPr fontAlgn="base">
              <a:spcBef>
                <a:spcPct val="0"/>
              </a:spcBef>
              <a:spcAft>
                <a:spcPct val="0"/>
              </a:spcAft>
            </a:pPr>
            <a:r>
              <a:rPr lang="en-US" sz="2800" b="1" dirty="0" err="1" smtClean="0">
                <a:solidFill>
                  <a:prstClr val="black"/>
                </a:solidFill>
                <a:effectLst>
                  <a:glow rad="101600">
                    <a:prstClr val="white">
                      <a:alpha val="60000"/>
                    </a:prstClr>
                  </a:glow>
                </a:effectLst>
                <a:latin typeface="Adobe Garamond Pro Bold" pitchFamily="18" charset="0"/>
                <a:cs typeface="Arial" charset="0"/>
              </a:rPr>
              <a:t>Peliharakanlah</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Ya</a:t>
            </a:r>
            <a:r>
              <a:rPr lang="en-US" sz="2800" b="1" dirty="0" smtClean="0">
                <a:solidFill>
                  <a:prstClr val="black"/>
                </a:solidFill>
                <a:effectLst>
                  <a:glow rad="101600">
                    <a:prstClr val="white">
                      <a:alpha val="60000"/>
                    </a:prstClr>
                  </a:glow>
                </a:effectLst>
                <a:latin typeface="Adobe Garamond Pro Bold" pitchFamily="18" charset="0"/>
                <a:cs typeface="Arial" charset="0"/>
              </a:rPr>
              <a:t> Allah… </a:t>
            </a:r>
            <a:r>
              <a:rPr lang="en-US" sz="2800" b="1" dirty="0" err="1" smtClean="0">
                <a:solidFill>
                  <a:prstClr val="black"/>
                </a:solidFill>
                <a:effectLst>
                  <a:glow rad="101600">
                    <a:prstClr val="white">
                      <a:alpha val="60000"/>
                    </a:prstClr>
                  </a:glow>
                </a:effectLst>
                <a:latin typeface="Adobe Garamond Pro Bold" pitchFamily="18" charset="0"/>
                <a:cs typeface="Arial" charset="0"/>
              </a:rPr>
              <a:t>Putera</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Puteri</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Ahli</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Keluarga</a:t>
            </a:r>
            <a:r>
              <a:rPr lang="en-US" sz="2800" b="1" dirty="0" smtClean="0">
                <a:solidFill>
                  <a:prstClr val="black"/>
                </a:solidFill>
                <a:effectLst>
                  <a:glow rad="101600">
                    <a:prstClr val="white">
                      <a:alpha val="60000"/>
                    </a:prstClr>
                  </a:glow>
                </a:effectLst>
                <a:latin typeface="Adobe Garamond Pro Bold" pitchFamily="18" charset="0"/>
                <a:cs typeface="Arial" charset="0"/>
              </a:rPr>
              <a:t> , </a:t>
            </a:r>
            <a:r>
              <a:rPr lang="en-US" sz="2800" b="1" dirty="0" err="1" smtClean="0">
                <a:solidFill>
                  <a:prstClr val="black"/>
                </a:solidFill>
                <a:effectLst>
                  <a:glow rad="101600">
                    <a:prstClr val="white">
                      <a:alpha val="60000"/>
                    </a:prstClr>
                  </a:glow>
                </a:effectLst>
                <a:latin typeface="Adobe Garamond Pro Bold" pitchFamily="18" charset="0"/>
                <a:cs typeface="Arial" charset="0"/>
              </a:rPr>
              <a:t>Keturunan</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dan</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Kerabat</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Baginda</a:t>
            </a:r>
            <a:endParaRPr lang="en-MY" sz="2800" b="1" dirty="0">
              <a:solidFill>
                <a:prstClr val="black"/>
              </a:solidFill>
              <a:effectLst>
                <a:glow rad="101600">
                  <a:prstClr val="white">
                    <a:alpha val="60000"/>
                  </a:prstClr>
                </a:glow>
              </a:effectLst>
              <a:latin typeface="Adobe Garamond Pro Bold" pitchFamily="18" charset="0"/>
              <a:cs typeface="Arial" charset="0"/>
            </a:endParaRPr>
          </a:p>
        </p:txBody>
      </p:sp>
    </p:spTree>
    <p:extLst>
      <p:ext uri="{BB962C8B-B14F-4D97-AF65-F5344CB8AC3E}">
        <p14:creationId xmlns:p14="http://schemas.microsoft.com/office/powerpoint/2010/main" val="3493743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1805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95536" y="404664"/>
            <a:ext cx="8568952" cy="5816977"/>
          </a:xfrm>
          <a:prstGeom prst="rect">
            <a:avLst/>
          </a:prstGeom>
          <a:noFill/>
        </p:spPr>
        <p:txBody>
          <a:bodyPr wrap="square" rtlCol="0">
            <a:spAutoFit/>
          </a:bodyPr>
          <a:lstStyle/>
          <a:p>
            <a:pPr fontAlgn="base">
              <a:spcBef>
                <a:spcPct val="0"/>
              </a:spcBef>
              <a:spcAft>
                <a:spcPct val="0"/>
              </a:spcAft>
            </a:pPr>
            <a:r>
              <a:rPr lang="en-US" sz="3200" b="1" dirty="0" err="1" smtClean="0">
                <a:solidFill>
                  <a:prstClr val="black"/>
                </a:solidFill>
                <a:effectLst>
                  <a:glow rad="101600">
                    <a:prstClr val="white">
                      <a:alpha val="60000"/>
                    </a:prstClr>
                  </a:glow>
                </a:effectLst>
                <a:latin typeface="Adobe Garamond Pro Bold" pitchFamily="18" charset="0"/>
                <a:cs typeface="Arial" charset="0"/>
              </a:rPr>
              <a:t>Ya</a:t>
            </a:r>
            <a:r>
              <a:rPr lang="en-US" sz="3200" b="1" dirty="0" smtClean="0">
                <a:solidFill>
                  <a:prstClr val="black"/>
                </a:solidFill>
                <a:effectLst>
                  <a:glow rad="101600">
                    <a:prstClr val="white">
                      <a:alpha val="60000"/>
                    </a:prstClr>
                  </a:glow>
                </a:effectLst>
                <a:latin typeface="Adobe Garamond Pro Bold" pitchFamily="18" charset="0"/>
                <a:cs typeface="Arial" charset="0"/>
              </a:rPr>
              <a:t> Allah…</a:t>
            </a:r>
          </a:p>
          <a:p>
            <a:pPr fontAlgn="base">
              <a:spcBef>
                <a:spcPct val="0"/>
              </a:spcBef>
              <a:spcAft>
                <a:spcPct val="0"/>
              </a:spcAft>
            </a:pPr>
            <a:r>
              <a:rPr lang="en-US" sz="2800" b="1" dirty="0" err="1" smtClean="0">
                <a:solidFill>
                  <a:prstClr val="black"/>
                </a:solidFill>
                <a:effectLst>
                  <a:glow rad="101600">
                    <a:prstClr val="white">
                      <a:alpha val="60000"/>
                    </a:prstClr>
                  </a:glow>
                </a:effectLst>
                <a:latin typeface="Adobe Garamond Pro Bold" pitchFamily="18" charset="0"/>
                <a:cs typeface="Arial" charset="0"/>
              </a:rPr>
              <a:t>Peliharakanlah</a:t>
            </a:r>
            <a:r>
              <a:rPr lang="en-US" sz="2800" b="1" dirty="0" smtClean="0">
                <a:solidFill>
                  <a:prstClr val="black"/>
                </a:solidFill>
                <a:effectLst>
                  <a:glow rad="101600">
                    <a:prstClr val="white">
                      <a:alpha val="60000"/>
                    </a:prstClr>
                  </a:glow>
                </a:effectLst>
                <a:latin typeface="Adobe Garamond Pro Bold" pitchFamily="18" charset="0"/>
                <a:cs typeface="Arial" charset="0"/>
              </a:rPr>
              <a:t> Para </a:t>
            </a:r>
            <a:r>
              <a:rPr lang="en-US" sz="2800" b="1" dirty="0" err="1" smtClean="0">
                <a:solidFill>
                  <a:prstClr val="black"/>
                </a:solidFill>
                <a:effectLst>
                  <a:glow rad="101600">
                    <a:prstClr val="white">
                      <a:alpha val="60000"/>
                    </a:prstClr>
                  </a:glow>
                </a:effectLst>
                <a:latin typeface="Adobe Garamond Pro Bold" pitchFamily="18" charset="0"/>
                <a:cs typeface="Arial" charset="0"/>
              </a:rPr>
              <a:t>Ulama</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p>
          <a:p>
            <a:pPr fontAlgn="base">
              <a:spcBef>
                <a:spcPct val="0"/>
              </a:spcBef>
              <a:spcAft>
                <a:spcPct val="0"/>
              </a:spcAft>
            </a:pPr>
            <a:r>
              <a:rPr lang="en-US" sz="2800" b="1" dirty="0" err="1" smtClean="0">
                <a:solidFill>
                  <a:prstClr val="black"/>
                </a:solidFill>
                <a:effectLst>
                  <a:glow rad="101600">
                    <a:prstClr val="white">
                      <a:alpha val="60000"/>
                    </a:prstClr>
                  </a:glow>
                </a:effectLst>
                <a:latin typeface="Adobe Garamond Pro Bold" pitchFamily="18" charset="0"/>
                <a:cs typeface="Arial" charset="0"/>
              </a:rPr>
              <a:t>Semua</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Pembesar</a:t>
            </a:r>
            <a:r>
              <a:rPr lang="en-US" sz="2800" b="1" dirty="0" smtClean="0">
                <a:solidFill>
                  <a:prstClr val="black"/>
                </a:solidFill>
                <a:effectLst>
                  <a:glow rad="101600">
                    <a:prstClr val="white">
                      <a:alpha val="60000"/>
                    </a:prstClr>
                  </a:glow>
                </a:effectLst>
                <a:latin typeface="Adobe Garamond Pro Bold" pitchFamily="18" charset="0"/>
                <a:cs typeface="Arial" charset="0"/>
              </a:rPr>
              <a:t>, Hakim-hakim, </a:t>
            </a:r>
          </a:p>
          <a:p>
            <a:pPr fontAlgn="base">
              <a:spcBef>
                <a:spcPct val="0"/>
              </a:spcBef>
              <a:spcAft>
                <a:spcPct val="0"/>
              </a:spcAft>
            </a:pPr>
            <a:r>
              <a:rPr lang="en-US" sz="2800" b="1" dirty="0" err="1" smtClean="0">
                <a:solidFill>
                  <a:prstClr val="black"/>
                </a:solidFill>
                <a:effectLst>
                  <a:glow rad="101600">
                    <a:prstClr val="white">
                      <a:alpha val="60000"/>
                    </a:prstClr>
                  </a:glow>
                </a:effectLst>
                <a:latin typeface="Adobe Garamond Pro Bold" pitchFamily="18" charset="0"/>
                <a:cs typeface="Arial" charset="0"/>
              </a:rPr>
              <a:t>Pegawai</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Kerajaan</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dan</a:t>
            </a:r>
            <a:r>
              <a:rPr lang="en-US" sz="2800" b="1" dirty="0" smtClean="0">
                <a:solidFill>
                  <a:prstClr val="black"/>
                </a:solidFill>
                <a:effectLst>
                  <a:glow rad="101600">
                    <a:prstClr val="white">
                      <a:alpha val="60000"/>
                    </a:prstClr>
                  </a:glow>
                </a:effectLst>
                <a:latin typeface="Adobe Garamond Pro Bold" pitchFamily="18" charset="0"/>
                <a:cs typeface="Arial" charset="0"/>
              </a:rPr>
              <a:t> Rakyat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Jelata</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p>
          <a:p>
            <a:pPr fontAlgn="base">
              <a:spcBef>
                <a:spcPct val="0"/>
              </a:spcBef>
              <a:spcAft>
                <a:spcPct val="0"/>
              </a:spcAft>
            </a:pPr>
            <a:r>
              <a:rPr lang="en-US" sz="2800" b="1" dirty="0" err="1" smtClean="0">
                <a:solidFill>
                  <a:prstClr val="black"/>
                </a:solidFill>
                <a:effectLst>
                  <a:glow rad="101600">
                    <a:prstClr val="white">
                      <a:alpha val="60000"/>
                    </a:prstClr>
                  </a:glow>
                </a:effectLst>
                <a:latin typeface="Adobe Garamond Pro Bold" pitchFamily="18" charset="0"/>
                <a:cs typeface="Arial" charset="0"/>
              </a:rPr>
              <a:t>Baginda</a:t>
            </a:r>
            <a:r>
              <a:rPr lang="en-US" sz="2800" b="1" dirty="0" smtClean="0">
                <a:solidFill>
                  <a:prstClr val="black"/>
                </a:solidFill>
                <a:effectLst>
                  <a:glow rad="101600">
                    <a:prstClr val="white">
                      <a:alpha val="60000"/>
                    </a:prstClr>
                  </a:glow>
                </a:effectLst>
                <a:latin typeface="Adobe Garamond Pro Bold" pitchFamily="18" charset="0"/>
                <a:cs typeface="Arial" charset="0"/>
              </a:rPr>
              <a:t> Dari </a:t>
            </a:r>
            <a:r>
              <a:rPr lang="en-US" sz="2800" b="1" dirty="0" err="1" smtClean="0">
                <a:solidFill>
                  <a:prstClr val="black"/>
                </a:solidFill>
                <a:effectLst>
                  <a:glow rad="101600">
                    <a:prstClr val="white">
                      <a:alpha val="60000"/>
                    </a:prstClr>
                  </a:glow>
                </a:effectLst>
                <a:latin typeface="Adobe Garamond Pro Bold" pitchFamily="18" charset="0"/>
                <a:cs typeface="Arial" charset="0"/>
              </a:rPr>
              <a:t>Kalangan</a:t>
            </a:r>
            <a:r>
              <a:rPr lang="en-US" sz="2800" b="1" dirty="0" smtClean="0">
                <a:solidFill>
                  <a:prstClr val="black"/>
                </a:solidFill>
                <a:effectLst>
                  <a:glow rad="101600">
                    <a:prstClr val="white">
                      <a:alpha val="60000"/>
                    </a:prstClr>
                  </a:glow>
                </a:effectLst>
                <a:latin typeface="Adobe Garamond Pro Bold" pitchFamily="18" charset="0"/>
                <a:cs typeface="Arial" charset="0"/>
              </a:rPr>
              <a:t> Orang Islam </a:t>
            </a:r>
            <a:r>
              <a:rPr lang="en-US" sz="2800" b="1" dirty="0" err="1" smtClean="0">
                <a:solidFill>
                  <a:prstClr val="black"/>
                </a:solidFill>
                <a:effectLst>
                  <a:glow rad="101600">
                    <a:prstClr val="white">
                      <a:alpha val="60000"/>
                    </a:prstClr>
                  </a:glow>
                </a:effectLst>
                <a:latin typeface="Adobe Garamond Pro Bold" pitchFamily="18" charset="0"/>
                <a:cs typeface="Arial" charset="0"/>
              </a:rPr>
              <a:t>dan</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p>
          <a:p>
            <a:pPr fontAlgn="base">
              <a:spcBef>
                <a:spcPct val="0"/>
              </a:spcBef>
              <a:spcAft>
                <a:spcPct val="0"/>
              </a:spcAft>
            </a:pPr>
            <a:r>
              <a:rPr lang="en-US" sz="2800" b="1" dirty="0" err="1" smtClean="0">
                <a:solidFill>
                  <a:prstClr val="black"/>
                </a:solidFill>
                <a:effectLst>
                  <a:glow rad="101600">
                    <a:prstClr val="white">
                      <a:alpha val="60000"/>
                    </a:prstClr>
                  </a:glow>
                </a:effectLst>
                <a:latin typeface="Adobe Garamond Pro Bold" pitchFamily="18" charset="0"/>
                <a:cs typeface="Arial" charset="0"/>
              </a:rPr>
              <a:t>Mereka</a:t>
            </a:r>
            <a:r>
              <a:rPr lang="en-US" sz="2800" b="1" dirty="0" smtClean="0">
                <a:solidFill>
                  <a:prstClr val="black"/>
                </a:solidFill>
                <a:effectLst>
                  <a:glow rad="101600">
                    <a:prstClr val="white">
                      <a:alpha val="60000"/>
                    </a:prstClr>
                  </a:glow>
                </a:effectLst>
                <a:latin typeface="Adobe Garamond Pro Bold" pitchFamily="18" charset="0"/>
                <a:cs typeface="Arial" charset="0"/>
              </a:rPr>
              <a:t> Yang </a:t>
            </a:r>
            <a:r>
              <a:rPr lang="en-US" sz="2800" b="1" dirty="0" err="1" smtClean="0">
                <a:solidFill>
                  <a:prstClr val="black"/>
                </a:solidFill>
                <a:effectLst>
                  <a:glow rad="101600">
                    <a:prstClr val="white">
                      <a:alpha val="60000"/>
                    </a:prstClr>
                  </a:glow>
                </a:effectLst>
                <a:latin typeface="Adobe Garamond Pro Bold" pitchFamily="18" charset="0"/>
                <a:cs typeface="Arial" charset="0"/>
              </a:rPr>
              <a:t>Beriman</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Lelaki</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Perempuan</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p>
          <a:p>
            <a:pPr fontAlgn="base">
              <a:spcBef>
                <a:spcPct val="0"/>
              </a:spcBef>
              <a:spcAft>
                <a:spcPct val="0"/>
              </a:spcAft>
            </a:pPr>
            <a:r>
              <a:rPr lang="en-US" sz="2800" b="1" dirty="0" smtClean="0">
                <a:solidFill>
                  <a:prstClr val="black"/>
                </a:solidFill>
                <a:effectLst>
                  <a:glow rad="101600">
                    <a:prstClr val="white">
                      <a:alpha val="60000"/>
                    </a:prstClr>
                  </a:glow>
                </a:effectLst>
                <a:latin typeface="Adobe Garamond Pro Bold" pitchFamily="18" charset="0"/>
                <a:cs typeface="Arial" charset="0"/>
              </a:rPr>
              <a:t>Di </a:t>
            </a:r>
            <a:r>
              <a:rPr lang="en-US" sz="2800" b="1" dirty="0" err="1" smtClean="0">
                <a:solidFill>
                  <a:prstClr val="black"/>
                </a:solidFill>
                <a:effectLst>
                  <a:glow rad="101600">
                    <a:prstClr val="white">
                      <a:alpha val="60000"/>
                    </a:prstClr>
                  </a:glow>
                </a:effectLst>
                <a:latin typeface="Adobe Garamond Pro Bold" pitchFamily="18" charset="0"/>
                <a:cs typeface="Arial" charset="0"/>
              </a:rPr>
              <a:t>Dunia</a:t>
            </a:r>
            <a:r>
              <a:rPr lang="en-US" sz="2800" b="1" dirty="0" smtClean="0">
                <a:solidFill>
                  <a:prstClr val="black"/>
                </a:solidFill>
                <a:effectLst>
                  <a:glow rad="101600">
                    <a:prstClr val="white">
                      <a:alpha val="60000"/>
                    </a:prstClr>
                  </a:glow>
                </a:effectLst>
                <a:latin typeface="Adobe Garamond Pro Bold" pitchFamily="18" charset="0"/>
                <a:cs typeface="Arial" charset="0"/>
              </a:rPr>
              <a:t> Dan </a:t>
            </a:r>
            <a:r>
              <a:rPr lang="en-US" sz="2800" b="1" dirty="0" err="1" smtClean="0">
                <a:solidFill>
                  <a:prstClr val="black"/>
                </a:solidFill>
                <a:effectLst>
                  <a:glow rad="101600">
                    <a:prstClr val="white">
                      <a:alpha val="60000"/>
                    </a:prstClr>
                  </a:glow>
                </a:effectLst>
                <a:latin typeface="Adobe Garamond Pro Bold" pitchFamily="18" charset="0"/>
                <a:cs typeface="Arial" charset="0"/>
              </a:rPr>
              <a:t>Akhirat</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Dengan</a:t>
            </a:r>
            <a:endParaRPr lang="en-US" sz="2800" b="1" dirty="0" smtClean="0">
              <a:solidFill>
                <a:prstClr val="black"/>
              </a:solidFill>
              <a:effectLst>
                <a:glow rad="101600">
                  <a:prstClr val="white">
                    <a:alpha val="60000"/>
                  </a:prstClr>
                </a:glow>
              </a:effectLst>
              <a:latin typeface="Adobe Garamond Pro Bold" pitchFamily="18" charset="0"/>
              <a:cs typeface="Arial" charset="0"/>
            </a:endParaRPr>
          </a:p>
          <a:p>
            <a:pPr fontAlgn="base">
              <a:spcBef>
                <a:spcPct val="0"/>
              </a:spcBef>
              <a:spcAft>
                <a:spcPct val="0"/>
              </a:spcAft>
            </a:pPr>
            <a:r>
              <a:rPr lang="en-US" sz="2800" b="1" dirty="0" err="1" smtClean="0">
                <a:solidFill>
                  <a:prstClr val="black"/>
                </a:solidFill>
                <a:effectLst>
                  <a:glow rad="101600">
                    <a:prstClr val="white">
                      <a:alpha val="60000"/>
                    </a:prstClr>
                  </a:glow>
                </a:effectLst>
                <a:latin typeface="Adobe Garamond Pro Bold" pitchFamily="18" charset="0"/>
                <a:cs typeface="Arial" charset="0"/>
              </a:rPr>
              <a:t>Segala</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RahmatMu</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Wahai</a:t>
            </a:r>
            <a:r>
              <a:rPr lang="en-US" sz="2800" b="1" dirty="0" smtClean="0">
                <a:solidFill>
                  <a:prstClr val="black"/>
                </a:solidFill>
                <a:effectLst>
                  <a:glow rad="101600">
                    <a:prstClr val="white">
                      <a:alpha val="60000"/>
                    </a:prstClr>
                  </a:glow>
                </a:effectLst>
                <a:latin typeface="Adobe Garamond Pro Bold" pitchFamily="18" charset="0"/>
                <a:cs typeface="Arial" charset="0"/>
              </a:rPr>
              <a:t> Allah Yang </a:t>
            </a:r>
            <a:r>
              <a:rPr lang="en-US" sz="2800" b="1" dirty="0" err="1" smtClean="0">
                <a:solidFill>
                  <a:prstClr val="black"/>
                </a:solidFill>
                <a:effectLst>
                  <a:glow rad="101600">
                    <a:prstClr val="white">
                      <a:alpha val="60000"/>
                    </a:prstClr>
                  </a:glow>
                </a:effectLst>
                <a:latin typeface="Adobe Garamond Pro Bold" pitchFamily="18" charset="0"/>
                <a:cs typeface="Arial" charset="0"/>
              </a:rPr>
              <a:t>Maha</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Penyayang</a:t>
            </a:r>
            <a:endParaRPr lang="en-US" sz="2800" b="1" dirty="0" smtClean="0">
              <a:solidFill>
                <a:prstClr val="black"/>
              </a:solidFill>
              <a:effectLst>
                <a:glow rad="101600">
                  <a:prstClr val="white">
                    <a:alpha val="60000"/>
                  </a:prstClr>
                </a:glow>
              </a:effectLst>
              <a:latin typeface="Adobe Garamond Pro Bold" pitchFamily="18" charset="0"/>
              <a:cs typeface="Arial" charset="0"/>
            </a:endParaRPr>
          </a:p>
          <a:p>
            <a:pPr fontAlgn="base">
              <a:spcBef>
                <a:spcPct val="0"/>
              </a:spcBef>
              <a:spcAft>
                <a:spcPct val="0"/>
              </a:spcAft>
            </a:pPr>
            <a:endParaRPr lang="en-US" sz="2800" b="1" dirty="0">
              <a:solidFill>
                <a:prstClr val="black"/>
              </a:solidFill>
              <a:effectLst>
                <a:glow rad="101600">
                  <a:prstClr val="white">
                    <a:alpha val="60000"/>
                  </a:prstClr>
                </a:glow>
              </a:effectLst>
              <a:latin typeface="Adobe Garamond Pro Bold" pitchFamily="18" charset="0"/>
              <a:cs typeface="Arial" charset="0"/>
            </a:endParaRPr>
          </a:p>
          <a:p>
            <a:pPr fontAlgn="base">
              <a:spcBef>
                <a:spcPct val="0"/>
              </a:spcBef>
              <a:spcAft>
                <a:spcPct val="0"/>
              </a:spcAft>
            </a:pPr>
            <a:r>
              <a:rPr lang="en-US" sz="3200" b="1" dirty="0" err="1" smtClean="0">
                <a:solidFill>
                  <a:prstClr val="black"/>
                </a:solidFill>
                <a:effectLst>
                  <a:glow rad="101600">
                    <a:prstClr val="white">
                      <a:alpha val="60000"/>
                    </a:prstClr>
                  </a:glow>
                </a:effectLst>
                <a:latin typeface="Adobe Garamond Pro Bold" pitchFamily="18" charset="0"/>
                <a:cs typeface="Arial" charset="0"/>
              </a:rPr>
              <a:t>Ya</a:t>
            </a:r>
            <a:r>
              <a:rPr lang="en-US" sz="3200" b="1" dirty="0" smtClean="0">
                <a:solidFill>
                  <a:prstClr val="black"/>
                </a:solidFill>
                <a:effectLst>
                  <a:glow rad="101600">
                    <a:prstClr val="white">
                      <a:alpha val="60000"/>
                    </a:prstClr>
                  </a:glow>
                </a:effectLst>
                <a:latin typeface="Adobe Garamond Pro Bold" pitchFamily="18" charset="0"/>
                <a:cs typeface="Arial" charset="0"/>
              </a:rPr>
              <a:t> Allah…</a:t>
            </a:r>
          </a:p>
          <a:p>
            <a:pPr fontAlgn="base">
              <a:spcBef>
                <a:spcPct val="0"/>
              </a:spcBef>
              <a:spcAft>
                <a:spcPct val="0"/>
              </a:spcAft>
            </a:pPr>
            <a:r>
              <a:rPr lang="en-US" sz="2800" b="1" dirty="0" err="1" smtClean="0">
                <a:solidFill>
                  <a:prstClr val="black"/>
                </a:solidFill>
                <a:effectLst>
                  <a:glow rad="101600">
                    <a:prstClr val="white">
                      <a:alpha val="60000"/>
                    </a:prstClr>
                  </a:glow>
                </a:effectLst>
                <a:latin typeface="Adobe Garamond Pro Bold" pitchFamily="18" charset="0"/>
                <a:cs typeface="Arial" charset="0"/>
              </a:rPr>
              <a:t>Peliharakanlah</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Juga</a:t>
            </a:r>
            <a:r>
              <a:rPr lang="en-US" sz="2800" b="1" dirty="0" smtClean="0">
                <a:solidFill>
                  <a:prstClr val="black"/>
                </a:solidFill>
                <a:effectLst>
                  <a:glow rad="101600">
                    <a:prstClr val="white">
                      <a:alpha val="60000"/>
                    </a:prstClr>
                  </a:glow>
                </a:effectLst>
                <a:latin typeface="Adobe Garamond Pro Bold" pitchFamily="18" charset="0"/>
                <a:cs typeface="Arial" charset="0"/>
              </a:rPr>
              <a:t> Raja </a:t>
            </a:r>
            <a:r>
              <a:rPr lang="en-US" sz="2800" b="1" dirty="0" err="1" smtClean="0">
                <a:solidFill>
                  <a:prstClr val="black"/>
                </a:solidFill>
                <a:effectLst>
                  <a:glow rad="101600">
                    <a:prstClr val="white">
                      <a:alpha val="60000"/>
                    </a:prstClr>
                  </a:glow>
                </a:effectLst>
                <a:latin typeface="Adobe Garamond Pro Bold" pitchFamily="18" charset="0"/>
                <a:cs typeface="Arial" charset="0"/>
              </a:rPr>
              <a:t>Muda</a:t>
            </a:r>
            <a:r>
              <a:rPr lang="en-US" sz="2800" b="1" dirty="0" smtClean="0">
                <a:solidFill>
                  <a:prstClr val="black"/>
                </a:solidFill>
                <a:effectLst>
                  <a:glow rad="101600">
                    <a:prstClr val="white">
                      <a:alpha val="60000"/>
                    </a:prstClr>
                  </a:glow>
                </a:effectLst>
                <a:latin typeface="Adobe Garamond Pro Bold" pitchFamily="18" charset="0"/>
                <a:cs typeface="Arial" charset="0"/>
              </a:rPr>
              <a:t> Kami</a:t>
            </a:r>
          </a:p>
          <a:p>
            <a:pPr fontAlgn="base">
              <a:spcBef>
                <a:spcPct val="0"/>
              </a:spcBef>
              <a:spcAft>
                <a:spcPct val="0"/>
              </a:spcAft>
            </a:pPr>
            <a:r>
              <a:rPr lang="en-US" sz="2800" b="1" dirty="0" err="1" smtClean="0">
                <a:solidFill>
                  <a:prstClr val="black"/>
                </a:solidFill>
                <a:effectLst>
                  <a:glow rad="101600">
                    <a:prstClr val="white">
                      <a:alpha val="60000"/>
                    </a:prstClr>
                  </a:glow>
                </a:effectLst>
                <a:latin typeface="Adobe Garamond Pro Bold" pitchFamily="18" charset="0"/>
                <a:cs typeface="Arial" charset="0"/>
              </a:rPr>
              <a:t>Tengku</a:t>
            </a:r>
            <a:r>
              <a:rPr lang="en-US" sz="2800" b="1" dirty="0" smtClean="0">
                <a:solidFill>
                  <a:prstClr val="black"/>
                </a:solidFill>
                <a:effectLst>
                  <a:glow rad="101600">
                    <a:prstClr val="white">
                      <a:alpha val="60000"/>
                    </a:prstClr>
                  </a:glow>
                </a:effectLst>
                <a:latin typeface="Adobe Garamond Pro Bold" pitchFamily="18" charset="0"/>
                <a:cs typeface="Arial" charset="0"/>
              </a:rPr>
              <a:t> Muhammad Ismail </a:t>
            </a:r>
            <a:r>
              <a:rPr lang="en-US" sz="2800" b="1" dirty="0" err="1" smtClean="0">
                <a:solidFill>
                  <a:prstClr val="black"/>
                </a:solidFill>
                <a:effectLst>
                  <a:glow rad="101600">
                    <a:prstClr val="white">
                      <a:alpha val="60000"/>
                    </a:prstClr>
                  </a:glow>
                </a:effectLst>
                <a:latin typeface="Adobe Garamond Pro Bold" pitchFamily="18" charset="0"/>
                <a:cs typeface="Arial" charset="0"/>
              </a:rPr>
              <a:t>Ibn</a:t>
            </a:r>
            <a:r>
              <a:rPr lang="en-US" sz="2800" b="1" dirty="0" smtClean="0">
                <a:solidFill>
                  <a:prstClr val="black"/>
                </a:solidFill>
                <a:effectLst>
                  <a:glow rad="101600">
                    <a:prstClr val="white">
                      <a:alpha val="60000"/>
                    </a:prstClr>
                  </a:glow>
                </a:effectLst>
                <a:latin typeface="Adobe Garamond Pro Bold" pitchFamily="18" charset="0"/>
                <a:cs typeface="Arial" charset="0"/>
              </a:rPr>
              <a:t> Al </a:t>
            </a:r>
            <a:r>
              <a:rPr lang="en-US" sz="2800" b="1" dirty="0" err="1" smtClean="0">
                <a:solidFill>
                  <a:prstClr val="black"/>
                </a:solidFill>
                <a:effectLst>
                  <a:glow rad="101600">
                    <a:prstClr val="white">
                      <a:alpha val="60000"/>
                    </a:prstClr>
                  </a:glow>
                </a:effectLst>
                <a:latin typeface="Adobe Garamond Pro Bold" pitchFamily="18" charset="0"/>
                <a:cs typeface="Arial" charset="0"/>
              </a:rPr>
              <a:t>Wathiqu</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Billah</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p>
          <a:p>
            <a:pPr fontAlgn="base">
              <a:spcBef>
                <a:spcPct val="0"/>
              </a:spcBef>
              <a:spcAft>
                <a:spcPct val="0"/>
              </a:spcAft>
            </a:pPr>
            <a:r>
              <a:rPr lang="en-US" sz="2800" b="1" dirty="0" smtClean="0">
                <a:solidFill>
                  <a:prstClr val="black"/>
                </a:solidFill>
                <a:effectLst>
                  <a:glow rad="101600">
                    <a:prstClr val="white">
                      <a:alpha val="60000"/>
                    </a:prstClr>
                  </a:glow>
                </a:effectLst>
                <a:latin typeface="Adobe Garamond Pro Bold" pitchFamily="18" charset="0"/>
                <a:cs typeface="Arial" charset="0"/>
              </a:rPr>
              <a:t>Sultan </a:t>
            </a:r>
            <a:r>
              <a:rPr lang="en-US" sz="2800" b="1" dirty="0" err="1" smtClean="0">
                <a:solidFill>
                  <a:prstClr val="black"/>
                </a:solidFill>
                <a:effectLst>
                  <a:glow rad="101600">
                    <a:prstClr val="white">
                      <a:alpha val="60000"/>
                    </a:prstClr>
                  </a:glow>
                </a:effectLst>
                <a:latin typeface="Adobe Garamond Pro Bold" pitchFamily="18" charset="0"/>
                <a:cs typeface="Arial" charset="0"/>
              </a:rPr>
              <a:t>Mizan</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Zainal</a:t>
            </a:r>
            <a:r>
              <a:rPr lang="en-US" sz="2800" b="1" dirty="0" smtClean="0">
                <a:solidFill>
                  <a:prstClr val="black"/>
                </a:solidFill>
                <a:effectLst>
                  <a:glow rad="101600">
                    <a:prstClr val="white">
                      <a:alpha val="60000"/>
                    </a:prstClr>
                  </a:glow>
                </a:effectLst>
                <a:latin typeface="Adobe Garamond Pro Bold" pitchFamily="18" charset="0"/>
                <a:cs typeface="Arial" charset="0"/>
              </a:rPr>
              <a:t> </a:t>
            </a:r>
            <a:r>
              <a:rPr lang="en-US" sz="2800" b="1" dirty="0" err="1" smtClean="0">
                <a:solidFill>
                  <a:prstClr val="black"/>
                </a:solidFill>
                <a:effectLst>
                  <a:glow rad="101600">
                    <a:prstClr val="white">
                      <a:alpha val="60000"/>
                    </a:prstClr>
                  </a:glow>
                </a:effectLst>
                <a:latin typeface="Adobe Garamond Pro Bold" pitchFamily="18" charset="0"/>
                <a:cs typeface="Arial" charset="0"/>
              </a:rPr>
              <a:t>Abidin</a:t>
            </a:r>
            <a:endParaRPr lang="en-MY" sz="2800" b="1" dirty="0">
              <a:solidFill>
                <a:prstClr val="black"/>
              </a:solidFill>
              <a:effectLst>
                <a:glow rad="101600">
                  <a:prstClr val="white">
                    <a:alpha val="60000"/>
                  </a:prstClr>
                </a:glow>
              </a:effectLst>
              <a:latin typeface="Adobe Garamond Pro Bold" pitchFamily="18" charset="0"/>
              <a:cs typeface="Arial" charset="0"/>
            </a:endParaRPr>
          </a:p>
        </p:txBody>
      </p:sp>
    </p:spTree>
    <p:extLst>
      <p:ext uri="{BB962C8B-B14F-4D97-AF65-F5344CB8AC3E}">
        <p14:creationId xmlns:p14="http://schemas.microsoft.com/office/powerpoint/2010/main" val="3009027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light1.pn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1" name="Rectangle 10"/>
          <p:cNvSpPr/>
          <p:nvPr/>
        </p:nvSpPr>
        <p:spPr>
          <a:xfrm>
            <a:off x="266700" y="269109"/>
            <a:ext cx="8610600" cy="3159891"/>
          </a:xfrm>
          <a:prstGeom prst="rect">
            <a:avLst/>
          </a:prstGeom>
          <a:ln/>
        </p:spPr>
        <p:style>
          <a:lnRef idx="1">
            <a:schemeClr val="accent3"/>
          </a:lnRef>
          <a:fillRef idx="2">
            <a:schemeClr val="accent3"/>
          </a:fillRef>
          <a:effectRef idx="1">
            <a:schemeClr val="accent3"/>
          </a:effectRef>
          <a:fontRef idx="minor">
            <a:schemeClr val="dk1"/>
          </a:fontRef>
        </p:style>
        <p:txBody>
          <a:bodyPr anchor="ctr"/>
          <a:lstStyle/>
          <a:p>
            <a:r>
              <a:rPr lang="ms-MY" sz="3600" dirty="0"/>
              <a:t>“Ya Allah turunkanlah hukumanMu atas kaum Yahudi yang melakukan kezaliman dengan membunuh saudara- saudara kami kaum muslimin di Palestin, Ya Allah hukumlah mereka sesungguhnya mereka tak mampu melemahkanMu,”</a:t>
            </a:r>
            <a:endParaRPr lang="en-US" sz="3600" dirty="0"/>
          </a:p>
        </p:txBody>
      </p:sp>
      <p:sp>
        <p:nvSpPr>
          <p:cNvPr id="6" name="Rectangle 5"/>
          <p:cNvSpPr/>
          <p:nvPr/>
        </p:nvSpPr>
        <p:spPr>
          <a:xfrm>
            <a:off x="266700" y="3429000"/>
            <a:ext cx="8610600" cy="3159891"/>
          </a:xfrm>
          <a:prstGeom prst="rect">
            <a:avLst/>
          </a:prstGeom>
          <a:ln/>
        </p:spPr>
        <p:style>
          <a:lnRef idx="3">
            <a:schemeClr val="lt1"/>
          </a:lnRef>
          <a:fillRef idx="1">
            <a:schemeClr val="accent4"/>
          </a:fillRef>
          <a:effectRef idx="1">
            <a:schemeClr val="accent4"/>
          </a:effectRef>
          <a:fontRef idx="minor">
            <a:schemeClr val="lt1"/>
          </a:fontRef>
        </p:style>
        <p:txBody>
          <a:bodyPr anchor="ctr"/>
          <a:lstStyle/>
          <a:p>
            <a:r>
              <a:rPr lang="ms-MY" sz="3200" dirty="0"/>
              <a:t>“Ya Allah selamatkan lah </a:t>
            </a:r>
            <a:r>
              <a:rPr lang="ms-MY" sz="3200" dirty="0" smtClean="0"/>
              <a:t>saudara-saudara </a:t>
            </a:r>
            <a:r>
              <a:rPr lang="ms-MY" sz="3200" dirty="0"/>
              <a:t>kaum muslimin yang lemah di palestin, teguhkan iman mereka dan bantulah mereka,Ya Allah sayangi dan kasihilah mereka dan keluarkanlah mereka dari penindasan musuh- musuh mereka,”</a:t>
            </a:r>
            <a:endParaRPr lang="en-US" sz="3200" dirty="0"/>
          </a:p>
        </p:txBody>
      </p:sp>
    </p:spTree>
    <p:extLst>
      <p:ext uri="{BB962C8B-B14F-4D97-AF65-F5344CB8AC3E}">
        <p14:creationId xmlns:p14="http://schemas.microsoft.com/office/powerpoint/2010/main" val="22930047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ms-MY"/>
          </a:p>
        </p:txBody>
      </p:sp>
      <p:sp>
        <p:nvSpPr>
          <p:cNvPr id="3" name="Content Placeholder 2"/>
          <p:cNvSpPr>
            <a:spLocks noGrp="1"/>
          </p:cNvSpPr>
          <p:nvPr>
            <p:ph idx="1"/>
          </p:nvPr>
        </p:nvSpPr>
        <p:spPr/>
        <p:txBody>
          <a:bodyPr/>
          <a:lstStyle/>
          <a:p>
            <a:endParaRPr lang="ms-MY"/>
          </a:p>
        </p:txBody>
      </p:sp>
      <p:pic>
        <p:nvPicPr>
          <p:cNvPr id="4" name="Picture 2" descr="C:\Users\wanshahril\Desktop\slide koso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0"/>
          <p:cNvSpPr txBox="1">
            <a:spLocks noChangeArrowheads="1"/>
          </p:cNvSpPr>
          <p:nvPr/>
        </p:nvSpPr>
        <p:spPr bwMode="auto">
          <a:xfrm>
            <a:off x="179512" y="1941999"/>
            <a:ext cx="8735886" cy="2477601"/>
          </a:xfrm>
          <a:prstGeom prst="rect">
            <a:avLst/>
          </a:prstGeom>
          <a:gradFill>
            <a:gsLst>
              <a:gs pos="0">
                <a:schemeClr val="accent4">
                  <a:tint val="50000"/>
                  <a:satMod val="300000"/>
                </a:schemeClr>
              </a:gs>
              <a:gs pos="35000">
                <a:schemeClr val="accent4">
                  <a:tint val="37000"/>
                  <a:satMod val="300000"/>
                </a:schemeClr>
              </a:gs>
              <a:gs pos="100000">
                <a:schemeClr val="accent4">
                  <a:tint val="15000"/>
                  <a:satMod val="350000"/>
                </a:schemeClr>
              </a:gs>
            </a:gsLst>
          </a:gra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algn="ctr">
              <a:defRPr/>
            </a:pPr>
            <a:r>
              <a:rPr lang="ar-EG" sz="36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رَبَّنَا </a:t>
            </a:r>
            <a:r>
              <a:rPr lang="ar-EG" sz="36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آتِنَا فِي الدُّنْيَا حَسَنَةً وَفِي الآخِرَةِ حَسَنَةً  وَقِنَا عَذَابَ النَّارِ. وَصَلَّى اللهُ عَلىَ سَيِّدِنَا مُحَمَّدٍ وَعَلىَ آلِهِ وَصَحْبِهِ وَسَلَّمْ. وَالْحَمْدُ للهِ رَبِّ الْعَالَمِيْنَ.</a:t>
            </a:r>
            <a:endParaRPr lang="en-US" sz="36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a:p>
            <a:pPr algn="ctr" fontAlgn="base">
              <a:spcBef>
                <a:spcPct val="0"/>
              </a:spcBef>
              <a:spcAft>
                <a:spcPct val="0"/>
              </a:spcAft>
              <a:defRPr/>
            </a:pPr>
            <a:r>
              <a:rPr lang="en-US" sz="1900" b="1" dirty="0" smtClean="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t>
            </a:r>
            <a:endParaRPr lang="en-US" sz="19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endParaRPr>
          </a:p>
          <a:p>
            <a:pPr algn="ctr" fontAlgn="base">
              <a:spcBef>
                <a:spcPct val="0"/>
              </a:spcBef>
              <a:spcAft>
                <a:spcPct val="0"/>
              </a:spcAft>
              <a:defRPr/>
            </a:pPr>
            <a:r>
              <a:rPr lang="en-US" sz="2400" b="1" dirty="0" err="1">
                <a:ln w="12700">
                  <a:solidFill>
                    <a:sysClr val="windowText" lastClr="000000"/>
                  </a:solidFill>
                </a:ln>
                <a:solidFill>
                  <a:srgbClr val="FFC000"/>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Ya</a:t>
            </a:r>
            <a:r>
              <a:rPr lang="en-US" sz="2400" b="1" dirty="0">
                <a:ln w="12700">
                  <a:solidFill>
                    <a:sysClr val="windowText" lastClr="000000"/>
                  </a:solidFill>
                </a:ln>
                <a:solidFill>
                  <a:srgbClr val="FFC000"/>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Allah… </a:t>
            </a:r>
          </a:p>
          <a:p>
            <a:pPr algn="ctr" fontAlgn="base">
              <a:spcBef>
                <a:spcPct val="0"/>
              </a:spcBef>
              <a:spcAft>
                <a:spcPct val="0"/>
              </a:spcAft>
              <a:defRPr/>
            </a:pP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Kurniakanlah</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Kepada</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Kami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Kebaikan</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Di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Dunia</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Dan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Kebaikan</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Di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Akhirat</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Serta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Hindarilah</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Kami Dari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Seksaan</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Neraka</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t>
            </a:r>
          </a:p>
        </p:txBody>
      </p:sp>
    </p:spTree>
    <p:extLst>
      <p:ext uri="{BB962C8B-B14F-4D97-AF65-F5344CB8AC3E}">
        <p14:creationId xmlns:p14="http://schemas.microsoft.com/office/powerpoint/2010/main" val="39457644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99820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2" y="1"/>
            <a:ext cx="92513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1434710"/>
            <a:ext cx="9144000" cy="1754326"/>
          </a:xfrm>
          <a:prstGeom prst="rect">
            <a:avLst/>
          </a:prstGeom>
          <a:noFill/>
        </p:spPr>
        <p:txBody>
          <a:bodyPr wrap="square">
            <a:spAutoFit/>
          </a:bodyPr>
          <a:lstStyle/>
          <a:p>
            <a:pPr algn="ctr" rtl="1"/>
            <a:r>
              <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أَشْهَدُ أَن لآ إلَهَ إِلاَّ </a:t>
            </a:r>
            <a:r>
              <a:rPr lang="ar-SA"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اللهُ وَحْدَهُ لا شَرِيْكَ لَهُ،</a:t>
            </a:r>
            <a:endParaRPr lang="en-US"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a:p>
            <a:pPr algn="ctr" rtl="1"/>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 وَ</a:t>
            </a:r>
            <a:r>
              <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أَشْهَدُ أَنَّ مُحَمَّدًا عَبْدُهُ وَرَسُولُهُ</a:t>
            </a:r>
            <a:endParaRPr lang="ms-MY" sz="5400" b="1"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2" charset="-78"/>
              <a:cs typeface="Traditional Arabic" pitchFamily="2" charset="-78"/>
            </a:endParaRPr>
          </a:p>
        </p:txBody>
      </p:sp>
      <p:sp>
        <p:nvSpPr>
          <p:cNvPr id="4" name="Rectangle 3"/>
          <p:cNvSpPr/>
          <p:nvPr/>
        </p:nvSpPr>
        <p:spPr>
          <a:xfrm>
            <a:off x="785786" y="188640"/>
            <a:ext cx="7500991" cy="646331"/>
          </a:xfrm>
          <a:prstGeom prst="rect">
            <a:avLst/>
          </a:prstGeom>
        </p:spPr>
        <p:txBody>
          <a:bodyPr wrap="square">
            <a:spAutoFit/>
          </a:bodyPr>
          <a:lstStyle/>
          <a:p>
            <a:pPr algn="ctr" fontAlgn="auto">
              <a:spcBef>
                <a:spcPts val="0"/>
              </a:spcBef>
              <a:spcAft>
                <a:spcPts val="0"/>
              </a:spcAft>
              <a:defRPr/>
            </a:pPr>
            <a:r>
              <a:rPr lang="en-US" sz="36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Syahadah</a:t>
            </a:r>
            <a:endParaRPr lang="en-US" sz="36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5" name="TextBox 4"/>
          <p:cNvSpPr txBox="1"/>
          <p:nvPr/>
        </p:nvSpPr>
        <p:spPr>
          <a:xfrm>
            <a:off x="0" y="3474787"/>
            <a:ext cx="9144000" cy="2554545"/>
          </a:xfrm>
          <a:prstGeom prst="rect">
            <a:avLst/>
          </a:prstGeom>
          <a:solidFill>
            <a:schemeClr val="bg1">
              <a:alpha val="30000"/>
            </a:schemeClr>
          </a:solidFill>
          <a:ln w="57150">
            <a:noFill/>
          </a:ln>
        </p:spPr>
        <p:txBody>
          <a:bodyPr wrap="square">
            <a:spAutoFit/>
          </a:bodyPr>
          <a:lstStyle/>
          <a:p>
            <a:pPr algn="ctr" fontAlgn="auto">
              <a:spcBef>
                <a:spcPts val="0"/>
              </a:spcBef>
              <a:spcAft>
                <a:spcPts val="0"/>
              </a:spcAft>
              <a:defRPr/>
            </a:pP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Aku</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naik</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saksi</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bahawasanya</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tiada</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Tuhan</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selain</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Allah</a:t>
            </a:r>
            <a:r>
              <a:rPr lang="ar-SA"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yang </a:t>
            </a:r>
            <a:r>
              <a:rPr lang="en-US" sz="3200" dirty="0" err="1">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Maha</a:t>
            </a:r>
            <a:r>
              <a:rPr lang="en-US" sz="3200" dirty="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Esa</a:t>
            </a:r>
            <a:r>
              <a:rPr lang="en-US" sz="3200" dirty="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tiada</a:t>
            </a:r>
            <a:r>
              <a:rPr lang="en-US" sz="3200" dirty="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sekutu</a:t>
            </a:r>
            <a:r>
              <a:rPr lang="en-US" sz="3200" dirty="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bagi</a:t>
            </a:r>
            <a:r>
              <a:rPr lang="en-US" sz="3200" dirty="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-Nya. </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an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aku</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naik</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saksi</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bahawa</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Nabi</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Muhammad S.A.W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adalah</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hambaNya</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200"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RasulNya</a:t>
            </a:r>
            <a:r>
              <a:rPr lang="en-US" sz="3200"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
            </a:r>
            <a:endParaRPr lang="en-US" sz="3200" dirty="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15443945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2" y="1"/>
            <a:ext cx="92513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00033" y="316974"/>
            <a:ext cx="8215371" cy="553998"/>
          </a:xfrm>
          <a:prstGeom prst="rect">
            <a:avLst/>
          </a:prstGeom>
        </p:spPr>
        <p:txBody>
          <a:bodyPr wrap="square">
            <a:spAutoFit/>
          </a:bodyPr>
          <a:lstStyle/>
          <a:p>
            <a:pPr algn="ctr" fontAlgn="auto">
              <a:spcBef>
                <a:spcPts val="0"/>
              </a:spcBef>
              <a:spcAft>
                <a:spcPts val="0"/>
              </a:spcAft>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Selawat</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Atas</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Nabi</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s.a.w</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5" name="Rectangle 4"/>
          <p:cNvSpPr/>
          <p:nvPr/>
        </p:nvSpPr>
        <p:spPr>
          <a:xfrm>
            <a:off x="0" y="1458650"/>
            <a:ext cx="9144000" cy="2585323"/>
          </a:xfrm>
          <a:prstGeom prst="rect">
            <a:avLst/>
          </a:prstGeom>
          <a:solidFill>
            <a:schemeClr val="tx1">
              <a:alpha val="0"/>
            </a:schemeClr>
          </a:solidFill>
        </p:spPr>
        <p:txBody>
          <a:bodyPr wrap="square">
            <a:spAutoFit/>
          </a:bodyPr>
          <a:lstStyle/>
          <a:p>
            <a:pPr algn="ctr" rtl="1"/>
            <a:r>
              <a:rPr lang="ar-EG"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اللَّهُمَّ  صَلِّ وَسَلِمْ </a:t>
            </a:r>
            <a:r>
              <a:rPr lang="ar-EG"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ْعَلَى </a:t>
            </a:r>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سَيِّدِنَا </a:t>
            </a:r>
            <a:r>
              <a:rPr lang="ar-EG"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مُحَمَّدٍ </a:t>
            </a:r>
            <a:endPar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a:p>
            <a:pPr algn="ctr" rtl="1"/>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وَعَلىَ </a:t>
            </a:r>
            <a:r>
              <a:rPr lang="ar-EG"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آلِهِ </a:t>
            </a:r>
            <a:r>
              <a:rPr lang="ar-EG"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وَعَلَى آلِهِ وَأَصْحَابِهِ وَمَنْ تَبِعَهُمْ </a:t>
            </a:r>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بِإِحْسَانٍ</a:t>
            </a:r>
            <a:r>
              <a:rPr lang="ar-SA"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 </a:t>
            </a:r>
            <a:r>
              <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إِلَى يَوْمِ الدِّين</a:t>
            </a:r>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 </a:t>
            </a:r>
            <a:endParaRPr lang="ms-MY" sz="5400"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2" charset="-78"/>
            </a:endParaRPr>
          </a:p>
        </p:txBody>
      </p:sp>
      <p:sp>
        <p:nvSpPr>
          <p:cNvPr id="6" name="TextBox 5"/>
          <p:cNvSpPr txBox="1"/>
          <p:nvPr/>
        </p:nvSpPr>
        <p:spPr>
          <a:xfrm>
            <a:off x="0" y="3845366"/>
            <a:ext cx="9144000" cy="2677656"/>
          </a:xfrm>
          <a:prstGeom prst="rect">
            <a:avLst/>
          </a:prstGeom>
          <a:solidFill>
            <a:schemeClr val="bg1">
              <a:alpha val="39000"/>
            </a:schemeClr>
          </a:solidFill>
          <a:ln w="57150">
            <a:noFill/>
          </a:ln>
        </p:spPr>
        <p:txBody>
          <a:bodyPr wrap="square">
            <a:spAutoFit/>
          </a:bodyPr>
          <a:lstStyle/>
          <a:p>
            <a:pPr algn="ctr" fontAlgn="auto">
              <a:spcBef>
                <a:spcPts val="0"/>
              </a:spcBef>
              <a:spcAft>
                <a:spcPts val="0"/>
              </a:spcAft>
              <a:defRPr/>
            </a:pPr>
            <a:r>
              <a:rPr lang="en-US" sz="2800" b="1" dirty="0" err="1">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Ya</a:t>
            </a:r>
            <a:r>
              <a:rPr lang="en-US" sz="2800" b="1" dirty="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Allah, </a:t>
            </a:r>
            <a:r>
              <a:rPr lang="en-US" sz="2800" b="1" dirty="0" err="1">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cucurilah</a:t>
            </a:r>
            <a:r>
              <a:rPr lang="en-US" sz="2800" b="1" dirty="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rahmat</a:t>
            </a:r>
            <a:r>
              <a:rPr lang="en-US" sz="2800" b="1" dirty="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b="1" dirty="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kesejahteraan</a:t>
            </a:r>
            <a:r>
              <a:rPr lang="en-US" sz="2800" b="1" dirty="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800" b="1" dirty="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800" b="1" dirty="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junjungan</a:t>
            </a:r>
            <a:r>
              <a:rPr lang="en-US" sz="2800" b="1" dirty="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kami (</a:t>
            </a:r>
            <a:r>
              <a:rPr lang="en-US" sz="2800" b="1" dirty="0" err="1">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Nabi</a:t>
            </a:r>
            <a:r>
              <a:rPr lang="en-US" sz="2800" b="1" dirty="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Muhammad (SAW</a:t>
            </a:r>
            <a:r>
              <a:rPr lang="en-US" sz="2800" b="1" dirty="0"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serta</a:t>
            </a:r>
            <a:r>
              <a:rPr lang="en-US" sz="2800" b="1" dirty="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800" b="1" dirty="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800" b="1" dirty="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keluarga</a:t>
            </a:r>
            <a:r>
              <a:rPr lang="en-US" sz="2800" b="1" dirty="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para </a:t>
            </a:r>
            <a:r>
              <a:rPr lang="en-US" sz="2800" b="1" dirty="0" err="1">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sahabat</a:t>
            </a:r>
            <a:r>
              <a:rPr lang="en-US" sz="2800" b="1" dirty="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b="1" dirty="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orang yang </a:t>
            </a:r>
            <a:r>
              <a:rPr lang="en-US" sz="2800" b="1" dirty="0" err="1">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mengikuti</a:t>
            </a:r>
            <a:r>
              <a:rPr lang="en-US" sz="2800" b="1" dirty="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mereka</a:t>
            </a:r>
            <a:r>
              <a:rPr lang="en-US" sz="2800" b="1" dirty="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dengan</a:t>
            </a:r>
            <a:r>
              <a:rPr lang="en-US" sz="2800" b="1" dirty="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baik</a:t>
            </a:r>
            <a:r>
              <a:rPr lang="en-US" sz="2800" b="1" dirty="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sehinggalah</a:t>
            </a:r>
            <a:r>
              <a:rPr lang="en-US" sz="2800" b="1" dirty="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hari</a:t>
            </a:r>
            <a:r>
              <a:rPr lang="en-US" sz="2800" b="1" dirty="0"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Kiamat</a:t>
            </a:r>
            <a:endParaRPr lang="en-US" sz="2800" b="1" dirty="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a:p>
            <a:pPr algn="ctr" fontAlgn="auto">
              <a:spcBef>
                <a:spcPts val="0"/>
              </a:spcBef>
              <a:spcAft>
                <a:spcPts val="0"/>
              </a:spcAft>
              <a:defRPr/>
            </a:pPr>
            <a:r>
              <a:rPr lang="en-US" sz="2800" b="1" dirty="0" smtClean="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endParaRPr lang="en-US" sz="2800" b="1" dirty="0">
              <a:ln w="9525"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154439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2" y="1"/>
            <a:ext cx="92513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15425" y="272805"/>
            <a:ext cx="7500991" cy="584775"/>
          </a:xfrm>
          <a:prstGeom prst="rect">
            <a:avLst/>
          </a:prstGeom>
        </p:spPr>
        <p:txBody>
          <a:bodyPr wrap="square">
            <a:spAutoFit/>
          </a:bodyPr>
          <a:lstStyle/>
          <a:p>
            <a:pPr algn="ctr" fontAlgn="auto">
              <a:spcBef>
                <a:spcPts val="0"/>
              </a:spcBef>
              <a:spcAft>
                <a:spcPts val="0"/>
              </a:spcAft>
              <a:defRPr/>
            </a:pP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Pesanan</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Taqwa</a:t>
            </a:r>
            <a:endPar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539552" y="1052736"/>
            <a:ext cx="8062664" cy="2308324"/>
          </a:xfrm>
          <a:prstGeom prst="rect">
            <a:avLst/>
          </a:prstGeom>
          <a:noFill/>
        </p:spPr>
        <p:txBody>
          <a:bodyPr wrap="square">
            <a:spAutoFit/>
          </a:bodyPr>
          <a:lstStyle/>
          <a:p>
            <a:pPr algn="ctr" rtl="1"/>
            <a:r>
              <a:rPr lang="ar-SA" sz="4800" b="1" dirty="0">
                <a:ln w="12700">
                  <a:solidFill>
                    <a:sysClr val="windowText" lastClr="00000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يَا أَيُّهَا الَّذِينَ آمَنُوا اتَّقُوا اللَّهَ وَقُولُوا قَوْلا سَدِيدًا، يُصْلِحْ لَكُمْ أَعْمَالَكُمْ وَيَغْفِرْ لَكُمْ ذُنُوبَكُمْ وَمَنْ يُطِعِ اللَّهَ وَرَسُولَهُ فَقَدْ فَازَ فَوْزًا عَظِيمًا</a:t>
            </a:r>
            <a:endParaRPr lang="en-US" sz="4800" b="1" dirty="0" smtClean="0">
              <a:ln w="12700">
                <a:solidFill>
                  <a:sysClr val="windowText" lastClr="00000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endParaRPr>
          </a:p>
        </p:txBody>
      </p:sp>
      <p:sp>
        <p:nvSpPr>
          <p:cNvPr id="5" name="TextBox 4"/>
          <p:cNvSpPr txBox="1"/>
          <p:nvPr/>
        </p:nvSpPr>
        <p:spPr>
          <a:xfrm>
            <a:off x="0" y="3720405"/>
            <a:ext cx="9144000" cy="2677656"/>
          </a:xfrm>
          <a:prstGeom prst="rect">
            <a:avLst/>
          </a:prstGeom>
          <a:solidFill>
            <a:schemeClr val="bg1">
              <a:alpha val="28000"/>
            </a:schemeClr>
          </a:solidFill>
          <a:ln w="57150">
            <a:noFill/>
          </a:ln>
        </p:spPr>
        <p:txBody>
          <a:bodyPr wrap="square">
            <a:spAutoFit/>
          </a:bodyPr>
          <a:lstStyle/>
          <a:p>
            <a:pPr algn="ctr" fontAlgn="auto">
              <a:spcBef>
                <a:spcPts val="0"/>
              </a:spcBef>
              <a:spcAft>
                <a:spcPts val="0"/>
              </a:spcAft>
              <a:defRPr/>
            </a:pP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Hai</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orang-orang yang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beriman</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bertakwalah</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kamu</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kepada</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Allah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dan</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katakanlah</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perkataan</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yang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benar</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b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Nescaya</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Allah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memperbaiki</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bagimu</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amalan-amalanmu</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dan</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mengampuni</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bagimu</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dosa-dosamu</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Dan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barangsiapa</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mentaati</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Allah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dan</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Rasul-Nya</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maka</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sesungguhnya</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ia</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telah</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mendapat</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kemenangan</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yang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besar</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154439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par>
                          <p:cTn id="8" fill="hold">
                            <p:stCondLst>
                              <p:cond delay="2000"/>
                            </p:stCondLst>
                            <p:childTnLst>
                              <p:par>
                                <p:cTn id="9" presetID="8"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amond(in)">
                                      <p:cBhvr>
                                        <p:cTn id="11" dur="2000"/>
                                        <p:tgtEl>
                                          <p:spTgt spid="4"/>
                                        </p:tgtEl>
                                      </p:cBhvr>
                                    </p:animEffect>
                                  </p:childTnLst>
                                </p:cTn>
                              </p:par>
                            </p:childTnLst>
                          </p:cTn>
                        </p:par>
                        <p:par>
                          <p:cTn id="12" fill="hold">
                            <p:stCondLst>
                              <p:cond delay="4000"/>
                            </p:stCondLst>
                            <p:childTnLst>
                              <p:par>
                                <p:cTn id="13" presetID="8"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amond(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4" name="Rectangle 3"/>
          <p:cNvSpPr/>
          <p:nvPr/>
        </p:nvSpPr>
        <p:spPr>
          <a:xfrm>
            <a:off x="381000" y="1147031"/>
            <a:ext cx="8001000" cy="646331"/>
          </a:xfrm>
          <a:prstGeom prst="rect">
            <a:avLst/>
          </a:prstGeom>
          <a:noFill/>
        </p:spPr>
        <p:txBody>
          <a:bodyPr wrap="square" lIns="91440" tIns="45720" rIns="91440" bIns="45720">
            <a:spAutoFit/>
          </a:bodyPr>
          <a:lstStyle/>
          <a:p>
            <a:r>
              <a:rPr lang="en-US" sz="3600" b="1" spc="0" dirty="0" err="1">
                <a:ln w="9000" cmpd="sng">
                  <a:solidFill>
                    <a:schemeClr val="accent4">
                      <a:shade val="50000"/>
                      <a:satMod val="120000"/>
                    </a:scheme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latin typeface="+mn-lt"/>
              </a:rPr>
              <a:t>Tajuk</a:t>
            </a:r>
            <a:r>
              <a:rPr lang="en-US" sz="3600" b="1" spc="0" dirty="0">
                <a:ln w="9000" cmpd="sng">
                  <a:solidFill>
                    <a:schemeClr val="accent4">
                      <a:shade val="50000"/>
                      <a:satMod val="120000"/>
                    </a:scheme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latin typeface="+mn-lt"/>
              </a:rPr>
              <a:t> </a:t>
            </a:r>
            <a:r>
              <a:rPr lang="en-US" sz="3600" b="1" spc="0" dirty="0" err="1">
                <a:ln w="9000" cmpd="sng">
                  <a:solidFill>
                    <a:schemeClr val="accent4">
                      <a:shade val="50000"/>
                      <a:satMod val="120000"/>
                    </a:scheme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latin typeface="+mn-lt"/>
              </a:rPr>
              <a:t>Khutbah</a:t>
            </a:r>
            <a:r>
              <a:rPr lang="en-US" sz="3600" b="1" spc="0" dirty="0">
                <a:ln w="9000" cmpd="sng">
                  <a:solidFill>
                    <a:schemeClr val="accent4">
                      <a:shade val="50000"/>
                      <a:satMod val="120000"/>
                    </a:scheme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latin typeface="+mn-lt"/>
              </a:rPr>
              <a:t> </a:t>
            </a:r>
            <a:r>
              <a:rPr lang="en-US" sz="3600" b="1" spc="0" dirty="0" err="1">
                <a:ln w="9000" cmpd="sng">
                  <a:solidFill>
                    <a:schemeClr val="accent4">
                      <a:shade val="50000"/>
                      <a:satMod val="120000"/>
                    </a:scheme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latin typeface="+mn-lt"/>
              </a:rPr>
              <a:t>Hari</a:t>
            </a:r>
            <a:r>
              <a:rPr lang="en-US" sz="3600" b="1" spc="0" dirty="0">
                <a:ln w="9000" cmpd="sng">
                  <a:solidFill>
                    <a:schemeClr val="accent4">
                      <a:shade val="50000"/>
                      <a:satMod val="120000"/>
                    </a:scheme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latin typeface="+mn-lt"/>
              </a:rPr>
              <a:t> </a:t>
            </a:r>
            <a:r>
              <a:rPr lang="en-US" sz="3600" b="1" spc="0" dirty="0" err="1">
                <a:ln w="9000" cmpd="sng">
                  <a:solidFill>
                    <a:schemeClr val="accent4">
                      <a:shade val="50000"/>
                      <a:satMod val="120000"/>
                    </a:scheme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latin typeface="+mn-lt"/>
              </a:rPr>
              <a:t>Ini</a:t>
            </a:r>
            <a:endParaRPr lang="en-US" sz="3600" b="1" spc="0" dirty="0">
              <a:ln w="9000" cmpd="sng">
                <a:solidFill>
                  <a:schemeClr val="accent4">
                    <a:shade val="50000"/>
                    <a:satMod val="120000"/>
                  </a:scheme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latin typeface="+mn-lt"/>
            </a:endParaRPr>
          </a:p>
        </p:txBody>
      </p:sp>
      <p:sp>
        <p:nvSpPr>
          <p:cNvPr id="6" name="TextBox 5"/>
          <p:cNvSpPr txBox="1"/>
          <p:nvPr/>
        </p:nvSpPr>
        <p:spPr>
          <a:xfrm>
            <a:off x="1905000" y="6019800"/>
            <a:ext cx="5537075" cy="461665"/>
          </a:xfrm>
          <a:prstGeom prst="rect">
            <a:avLst/>
          </a:prstGeom>
          <a:noFill/>
        </p:spPr>
        <p:txBody>
          <a:bodyPr wrap="square">
            <a:spAutoFit/>
          </a:bodyPr>
          <a:lstStyle/>
          <a:p>
            <a:pPr algn="ctr"/>
            <a:r>
              <a:rPr lang="en-US" sz="1200" i="1" dirty="0">
                <a:solidFill>
                  <a:srgbClr val="C00000"/>
                </a:solidFill>
                <a:latin typeface="Arial Black" pitchFamily="34" charset="0"/>
              </a:rPr>
              <a:t>28  ZULKAEDAH 1442H BERSAMAAN 9 JULAI 2021M</a:t>
            </a:r>
          </a:p>
          <a:p>
            <a:pPr algn="ctr"/>
            <a:r>
              <a:rPr lang="en-US" sz="1200" i="1" dirty="0">
                <a:solidFill>
                  <a:srgbClr val="C00000"/>
                </a:solidFill>
                <a:latin typeface="Arial Black" pitchFamily="34" charset="0"/>
              </a:rPr>
              <a:t>http://e-khutbah.terengganu.gov.my</a:t>
            </a:r>
          </a:p>
        </p:txBody>
      </p:sp>
      <p:sp>
        <p:nvSpPr>
          <p:cNvPr id="8" name="Rectangle 6"/>
          <p:cNvSpPr txBox="1">
            <a:spLocks noChangeArrowheads="1"/>
          </p:cNvSpPr>
          <p:nvPr/>
        </p:nvSpPr>
        <p:spPr>
          <a:xfrm>
            <a:off x="0" y="2133600"/>
            <a:ext cx="9093200" cy="2626905"/>
          </a:xfrm>
          <a:prstGeom prst="rect">
            <a:avLst/>
          </a:prstGeom>
        </p:spPr>
        <p:txBody>
          <a:bodyPr/>
          <a:lstStyle>
            <a:lvl1pPr algn="ctr" defTabSz="914400" rtl="0" eaLnBrk="1" latinLnBrk="1" hangingPunct="1">
              <a:spcBef>
                <a:spcPct val="0"/>
              </a:spcBef>
              <a:buNone/>
              <a:defRPr sz="3600" b="1" kern="1200">
                <a:solidFill>
                  <a:schemeClr val="tx1"/>
                </a:solidFill>
                <a:latin typeface="Arial" pitchFamily="34" charset="0"/>
                <a:ea typeface="+mj-ea"/>
                <a:cs typeface="Arial" pitchFamily="34" charset="0"/>
              </a:defRPr>
            </a:lvl1pPr>
          </a:lstStyle>
          <a:p>
            <a:r>
              <a:rPr lang="en-US" sz="7500" dirty="0" smtClean="0">
                <a:ln w="12700">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ll MT" pitchFamily="18" charset="0"/>
              </a:rPr>
              <a:t>MENJAUHI SIFAT </a:t>
            </a:r>
          </a:p>
          <a:p>
            <a:r>
              <a:rPr lang="en-US" sz="7500" dirty="0" smtClean="0">
                <a:ln w="12700">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auhaus 93" pitchFamily="82" charset="0"/>
              </a:rPr>
              <a:t>GOLONGAN LALAI</a:t>
            </a:r>
            <a:endParaRPr lang="en-US" sz="7500" dirty="0">
              <a:solidFill>
                <a:srgbClr val="FF0000"/>
              </a:solidFill>
              <a:latin typeface="Bauhaus 93" pitchFamily="82" charset="0"/>
            </a:endParaRPr>
          </a:p>
        </p:txBody>
      </p:sp>
    </p:spTree>
    <p:extLst>
      <p:ext uri="{BB962C8B-B14F-4D97-AF65-F5344CB8AC3E}">
        <p14:creationId xmlns:p14="http://schemas.microsoft.com/office/powerpoint/2010/main" val="1050597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2" y="1"/>
            <a:ext cx="92513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600" y="114885"/>
            <a:ext cx="8763000" cy="954107"/>
          </a:xfrm>
          <a:prstGeom prst="rect">
            <a:avLst/>
          </a:prstGeom>
        </p:spPr>
        <p:txBody>
          <a:bodyPr wrap="square">
            <a:spAutoFit/>
          </a:bodyPr>
          <a:lstStyle/>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Firman</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Allah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Ta’ala</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dalam</a:t>
            </a:r>
            <a:endPar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a:p>
            <a:pPr algn="ctr" fontAlgn="auto">
              <a:spcBef>
                <a:spcPts val="0"/>
              </a:spcBef>
              <a:spcAft>
                <a:spcPts val="0"/>
              </a:spcAft>
              <a:defRPr/>
            </a:pP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Surah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Yunus</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Ayat</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7</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1"/>
          <p:cNvSpPr>
            <a:spLocks noChangeArrowheads="1"/>
          </p:cNvSpPr>
          <p:nvPr/>
        </p:nvSpPr>
        <p:spPr bwMode="auto">
          <a:xfrm>
            <a:off x="0" y="4134560"/>
            <a:ext cx="9144000" cy="1938992"/>
          </a:xfrm>
          <a:prstGeom prst="rect">
            <a:avLst/>
          </a:prstGeom>
          <a:solidFill>
            <a:schemeClr val="bg1">
              <a:alpha val="28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Sesungguhnya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orang-orang yang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tidak</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menaruh</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ingatan</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akan</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menemui</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Kami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pada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hari</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akhirat</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untuk</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menerima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balasan</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dan</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yang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reda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berpuashati</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dengan</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kehidupan</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dunia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semata-mata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serta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merasa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tenang</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tenteram</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dengannya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dan</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orang-orang yang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tidak</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mengindahkan</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ayat-ayat</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keterangan</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dan</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tanda-tanda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kekuasasaan</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Kami.”</a:t>
            </a:r>
          </a:p>
        </p:txBody>
      </p:sp>
      <p:sp>
        <p:nvSpPr>
          <p:cNvPr id="5" name="Rectangle 4"/>
          <p:cNvSpPr/>
          <p:nvPr/>
        </p:nvSpPr>
        <p:spPr>
          <a:xfrm>
            <a:off x="683568" y="1124744"/>
            <a:ext cx="8064896" cy="2631490"/>
          </a:xfrm>
          <a:prstGeom prst="rect">
            <a:avLst/>
          </a:prstGeom>
        </p:spPr>
        <p:txBody>
          <a:bodyPr wrap="square">
            <a:spAutoFit/>
          </a:bodyPr>
          <a:lstStyle/>
          <a:p>
            <a:pPr algn="ctr" rtl="1"/>
            <a:r>
              <a:rPr lang="ar-SA" sz="5500" b="1" dirty="0" smtClean="0">
                <a:ln w="12700">
                  <a:solidFill>
                    <a:sysClr val="windowText" lastClr="00000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إِنَّ الَّذِينَ لَا يَرْجُونَ لِقَاءَنَا وَرَضُوا بِالْحَيَاةِ الدُّنْيَا وَاطْمَأَنُّوا بِهَا وَالَّذِينَ هُمْ عَنْ آيَاتِنَا غَافِلُونَ</a:t>
            </a:r>
            <a:endParaRPr lang="en-US" sz="5500" b="1" dirty="0">
              <a:ln w="12700">
                <a:solidFill>
                  <a:sysClr val="windowText" lastClr="000000"/>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endParaRPr>
          </a:p>
        </p:txBody>
      </p:sp>
    </p:spTree>
    <p:extLst>
      <p:ext uri="{BB962C8B-B14F-4D97-AF65-F5344CB8AC3E}">
        <p14:creationId xmlns:p14="http://schemas.microsoft.com/office/powerpoint/2010/main" val="15443945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2" y="1"/>
            <a:ext cx="92513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600" y="114885"/>
            <a:ext cx="8763000" cy="523220"/>
          </a:xfrm>
          <a:prstGeom prst="rect">
            <a:avLst/>
          </a:prstGeom>
        </p:spPr>
        <p:txBody>
          <a:bodyPr wrap="square">
            <a:spAutoFit/>
          </a:bodyPr>
          <a:lstStyle/>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Iktibar</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ayat</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5" name="Rectangle 4"/>
          <p:cNvSpPr/>
          <p:nvPr/>
        </p:nvSpPr>
        <p:spPr>
          <a:xfrm>
            <a:off x="683568" y="1124744"/>
            <a:ext cx="8064896" cy="1754326"/>
          </a:xfrm>
          <a:prstGeom prst="rect">
            <a:avLst/>
          </a:prstGeom>
        </p:spPr>
        <p:txBody>
          <a:bodyPr wrap="square">
            <a:spAutoFit/>
          </a:bodyPr>
          <a:lstStyle/>
          <a:p>
            <a:r>
              <a:rPr lang="en-US" sz="3600" dirty="0" err="1">
                <a:solidFill>
                  <a:schemeClr val="bg1"/>
                </a:solidFill>
              </a:rPr>
              <a:t>Syeikh</a:t>
            </a:r>
            <a:r>
              <a:rPr lang="en-US" sz="3600" dirty="0">
                <a:solidFill>
                  <a:schemeClr val="bg1"/>
                </a:solidFill>
              </a:rPr>
              <a:t> </a:t>
            </a:r>
            <a:r>
              <a:rPr lang="en-US" sz="3600" dirty="0" err="1">
                <a:solidFill>
                  <a:schemeClr val="bg1"/>
                </a:solidFill>
              </a:rPr>
              <a:t>Tantawi</a:t>
            </a:r>
            <a:r>
              <a:rPr lang="en-US" sz="3600" dirty="0">
                <a:solidFill>
                  <a:schemeClr val="bg1"/>
                </a:solidFill>
              </a:rPr>
              <a:t> </a:t>
            </a:r>
            <a:r>
              <a:rPr lang="en-US" sz="3600" dirty="0" err="1" smtClean="0">
                <a:solidFill>
                  <a:schemeClr val="bg1"/>
                </a:solidFill>
              </a:rPr>
              <a:t>menyebut</a:t>
            </a:r>
            <a:r>
              <a:rPr lang="en-US" sz="3600" dirty="0" smtClean="0">
                <a:solidFill>
                  <a:schemeClr val="bg1"/>
                </a:solidFill>
              </a:rPr>
              <a:t> </a:t>
            </a:r>
            <a:r>
              <a:rPr lang="en-US" sz="3600" dirty="0" err="1">
                <a:solidFill>
                  <a:schemeClr val="bg1"/>
                </a:solidFill>
              </a:rPr>
              <a:t>empat</a:t>
            </a:r>
            <a:r>
              <a:rPr lang="en-US" sz="3600" dirty="0">
                <a:solidFill>
                  <a:schemeClr val="bg1"/>
                </a:solidFill>
              </a:rPr>
              <a:t> </a:t>
            </a:r>
            <a:r>
              <a:rPr lang="en-US" sz="3600" dirty="0" err="1">
                <a:solidFill>
                  <a:schemeClr val="bg1"/>
                </a:solidFill>
              </a:rPr>
              <a:t>sifat</a:t>
            </a:r>
            <a:r>
              <a:rPr lang="en-US" sz="3600" dirty="0">
                <a:solidFill>
                  <a:schemeClr val="bg1"/>
                </a:solidFill>
              </a:rPr>
              <a:t> </a:t>
            </a:r>
            <a:r>
              <a:rPr lang="en-US" sz="3600" dirty="0" err="1">
                <a:solidFill>
                  <a:schemeClr val="bg1"/>
                </a:solidFill>
              </a:rPr>
              <a:t>golongan</a:t>
            </a:r>
            <a:r>
              <a:rPr lang="en-US" sz="3600" dirty="0">
                <a:solidFill>
                  <a:schemeClr val="bg1"/>
                </a:solidFill>
              </a:rPr>
              <a:t> yang </a:t>
            </a:r>
            <a:r>
              <a:rPr lang="en-US" sz="3600" dirty="0" err="1">
                <a:solidFill>
                  <a:schemeClr val="bg1"/>
                </a:solidFill>
              </a:rPr>
              <a:t>ditimpa</a:t>
            </a:r>
            <a:r>
              <a:rPr lang="en-US" sz="3600" dirty="0">
                <a:solidFill>
                  <a:schemeClr val="bg1"/>
                </a:solidFill>
              </a:rPr>
              <a:t> </a:t>
            </a:r>
            <a:r>
              <a:rPr lang="en-US" sz="3600" dirty="0" err="1">
                <a:solidFill>
                  <a:schemeClr val="bg1"/>
                </a:solidFill>
              </a:rPr>
              <a:t>kecelakaan</a:t>
            </a:r>
            <a:r>
              <a:rPr lang="en-US" sz="3600" dirty="0">
                <a:solidFill>
                  <a:schemeClr val="bg1"/>
                </a:solidFill>
              </a:rPr>
              <a:t> </a:t>
            </a:r>
            <a:r>
              <a:rPr lang="en-US" sz="3600" dirty="0" err="1">
                <a:solidFill>
                  <a:schemeClr val="bg1"/>
                </a:solidFill>
              </a:rPr>
              <a:t>berdasarkan</a:t>
            </a:r>
            <a:r>
              <a:rPr lang="en-US" sz="3600" dirty="0">
                <a:solidFill>
                  <a:schemeClr val="bg1"/>
                </a:solidFill>
              </a:rPr>
              <a:t> </a:t>
            </a:r>
            <a:r>
              <a:rPr lang="en-US" sz="3600" dirty="0" err="1">
                <a:solidFill>
                  <a:schemeClr val="bg1"/>
                </a:solidFill>
              </a:rPr>
              <a:t>ayat</a:t>
            </a:r>
            <a:r>
              <a:rPr lang="en-US" sz="3600" dirty="0">
                <a:solidFill>
                  <a:schemeClr val="bg1"/>
                </a:solidFill>
              </a:rPr>
              <a:t> </a:t>
            </a:r>
            <a:r>
              <a:rPr lang="en-US" sz="3600" dirty="0" err="1">
                <a:solidFill>
                  <a:schemeClr val="bg1"/>
                </a:solidFill>
              </a:rPr>
              <a:t>ini</a:t>
            </a:r>
            <a:r>
              <a:rPr lang="en-US" sz="3600" dirty="0">
                <a:solidFill>
                  <a:schemeClr val="bg1"/>
                </a:solidFill>
              </a:rPr>
              <a:t>;</a:t>
            </a:r>
          </a:p>
        </p:txBody>
      </p:sp>
      <p:sp>
        <p:nvSpPr>
          <p:cNvPr id="6" name="Rounded Rectangle 5"/>
          <p:cNvSpPr/>
          <p:nvPr/>
        </p:nvSpPr>
        <p:spPr>
          <a:xfrm>
            <a:off x="615315" y="3068960"/>
            <a:ext cx="7924800" cy="1435068"/>
          </a:xfrm>
          <a:prstGeom prst="roundRect">
            <a:avLst>
              <a:gd name="adj" fmla="val 26725"/>
            </a:avLst>
          </a:prstGeom>
          <a:ln/>
        </p:spPr>
        <p:style>
          <a:lnRef idx="1">
            <a:schemeClr val="dk1"/>
          </a:lnRef>
          <a:fillRef idx="2">
            <a:schemeClr val="dk1"/>
          </a:fillRef>
          <a:effectRef idx="1">
            <a:schemeClr val="dk1"/>
          </a:effectRef>
          <a:fontRef idx="minor">
            <a:schemeClr val="dk1"/>
          </a:fontRef>
        </p:style>
        <p:txBody>
          <a:bodyPr anchor="ctr"/>
          <a:lstStyle/>
          <a:p>
            <a:r>
              <a:rPr lang="en-US" sz="2400" dirty="0" err="1"/>
              <a:t>Pertama</a:t>
            </a:r>
            <a:r>
              <a:rPr lang="en-US" sz="2400" dirty="0"/>
              <a:t> : </a:t>
            </a:r>
            <a:r>
              <a:rPr lang="en-US" sz="2400" dirty="0" err="1"/>
              <a:t>Tidak</a:t>
            </a:r>
            <a:r>
              <a:rPr lang="en-US" sz="2400" dirty="0"/>
              <a:t> </a:t>
            </a:r>
            <a:r>
              <a:rPr lang="en-US" sz="2400" dirty="0" err="1"/>
              <a:t>mengharapkan</a:t>
            </a:r>
            <a:r>
              <a:rPr lang="en-US" sz="2400" dirty="0"/>
              <a:t> </a:t>
            </a:r>
            <a:r>
              <a:rPr lang="en-US" sz="2400" dirty="0" err="1"/>
              <a:t>pertemuan</a:t>
            </a:r>
            <a:r>
              <a:rPr lang="en-US" sz="2400" dirty="0"/>
              <a:t> </a:t>
            </a:r>
            <a:r>
              <a:rPr lang="en-US" sz="2400" dirty="0" err="1"/>
              <a:t>dengan</a:t>
            </a:r>
            <a:r>
              <a:rPr lang="en-US" sz="2400" dirty="0"/>
              <a:t> Allah </a:t>
            </a:r>
            <a:r>
              <a:rPr lang="en-US" sz="2400" dirty="0" err="1"/>
              <a:t>lalu</a:t>
            </a:r>
            <a:r>
              <a:rPr lang="en-US" sz="2400" dirty="0"/>
              <a:t> </a:t>
            </a:r>
            <a:r>
              <a:rPr lang="en-US" sz="2400" dirty="0" err="1"/>
              <a:t>tidak</a:t>
            </a:r>
            <a:r>
              <a:rPr lang="en-US" sz="2400" dirty="0"/>
              <a:t> </a:t>
            </a:r>
            <a:r>
              <a:rPr lang="en-US" sz="2400" dirty="0" err="1"/>
              <a:t>mencari</a:t>
            </a:r>
            <a:r>
              <a:rPr lang="en-US" sz="2400" dirty="0"/>
              <a:t> </a:t>
            </a:r>
            <a:r>
              <a:rPr lang="en-US" sz="2400" dirty="0" err="1"/>
              <a:t>bekalan</a:t>
            </a:r>
            <a:r>
              <a:rPr lang="en-US" sz="2400" dirty="0"/>
              <a:t> </a:t>
            </a:r>
            <a:r>
              <a:rPr lang="en-US" sz="2400" dirty="0" err="1"/>
              <a:t>pahala</a:t>
            </a:r>
            <a:r>
              <a:rPr lang="en-US" sz="2400" dirty="0"/>
              <a:t> </a:t>
            </a:r>
            <a:r>
              <a:rPr lang="en-US" sz="2400" dirty="0" err="1"/>
              <a:t>dan</a:t>
            </a:r>
            <a:r>
              <a:rPr lang="en-US" sz="2400" dirty="0"/>
              <a:t> </a:t>
            </a:r>
            <a:r>
              <a:rPr lang="en-US" sz="2400" dirty="0" err="1"/>
              <a:t>tidak</a:t>
            </a:r>
            <a:r>
              <a:rPr lang="en-US" sz="2400" dirty="0"/>
              <a:t> </a:t>
            </a:r>
            <a:r>
              <a:rPr lang="en-US" sz="2400" dirty="0" err="1"/>
              <a:t>takut</a:t>
            </a:r>
            <a:r>
              <a:rPr lang="en-US" sz="2400" dirty="0"/>
              <a:t> </a:t>
            </a:r>
            <a:r>
              <a:rPr lang="en-US" sz="2400" dirty="0" err="1"/>
              <a:t>melakukan</a:t>
            </a:r>
            <a:r>
              <a:rPr lang="en-US" sz="2400" dirty="0"/>
              <a:t> </a:t>
            </a:r>
            <a:r>
              <a:rPr lang="en-US" sz="2400" dirty="0" err="1"/>
              <a:t>dosa</a:t>
            </a:r>
            <a:r>
              <a:rPr lang="en-US" sz="2400" dirty="0"/>
              <a:t>.</a:t>
            </a:r>
          </a:p>
        </p:txBody>
      </p:sp>
      <p:sp>
        <p:nvSpPr>
          <p:cNvPr id="7" name="Rounded Rectangle 6"/>
          <p:cNvSpPr/>
          <p:nvPr/>
        </p:nvSpPr>
        <p:spPr>
          <a:xfrm>
            <a:off x="510601" y="4869160"/>
            <a:ext cx="7924800" cy="1435068"/>
          </a:xfrm>
          <a:prstGeom prst="roundRect">
            <a:avLst>
              <a:gd name="adj" fmla="val 26725"/>
            </a:avLst>
          </a:prstGeom>
          <a:ln/>
        </p:spPr>
        <p:style>
          <a:lnRef idx="1">
            <a:schemeClr val="accent2"/>
          </a:lnRef>
          <a:fillRef idx="2">
            <a:schemeClr val="accent2"/>
          </a:fillRef>
          <a:effectRef idx="1">
            <a:schemeClr val="accent2"/>
          </a:effectRef>
          <a:fontRef idx="minor">
            <a:schemeClr val="dk1"/>
          </a:fontRef>
        </p:style>
        <p:txBody>
          <a:bodyPr anchor="ctr"/>
          <a:lstStyle/>
          <a:p>
            <a:r>
              <a:rPr lang="en-US" sz="2400" dirty="0" err="1"/>
              <a:t>Kedua</a:t>
            </a:r>
            <a:r>
              <a:rPr lang="en-US" sz="2400" dirty="0"/>
              <a:t> : </a:t>
            </a:r>
            <a:r>
              <a:rPr lang="en-US" sz="2400" dirty="0" err="1"/>
              <a:t>Redha</a:t>
            </a:r>
            <a:r>
              <a:rPr lang="en-US" sz="2400" dirty="0"/>
              <a:t> </a:t>
            </a:r>
            <a:r>
              <a:rPr lang="en-US" sz="2400" dirty="0" err="1"/>
              <a:t>dan</a:t>
            </a:r>
            <a:r>
              <a:rPr lang="en-US" sz="2400" dirty="0"/>
              <a:t> </a:t>
            </a:r>
            <a:r>
              <a:rPr lang="en-US" sz="2400" dirty="0" err="1"/>
              <a:t>terlalu</a:t>
            </a:r>
            <a:r>
              <a:rPr lang="en-US" sz="2400" dirty="0"/>
              <a:t> </a:t>
            </a:r>
            <a:r>
              <a:rPr lang="en-US" sz="2400" dirty="0" err="1"/>
              <a:t>sukakan</a:t>
            </a:r>
            <a:r>
              <a:rPr lang="en-US" sz="2400" dirty="0"/>
              <a:t> </a:t>
            </a:r>
            <a:r>
              <a:rPr lang="en-US" sz="2400" dirty="0" err="1"/>
              <a:t>keseronokan</a:t>
            </a:r>
            <a:r>
              <a:rPr lang="en-US" sz="2400" dirty="0"/>
              <a:t> </a:t>
            </a:r>
            <a:r>
              <a:rPr lang="en-US" sz="2400" dirty="0" err="1"/>
              <a:t>dunia</a:t>
            </a:r>
            <a:r>
              <a:rPr lang="en-US" sz="2400" dirty="0"/>
              <a:t> </a:t>
            </a:r>
            <a:r>
              <a:rPr lang="en-US" sz="2400" dirty="0" err="1"/>
              <a:t>lalu</a:t>
            </a:r>
            <a:r>
              <a:rPr lang="en-US" sz="2400" dirty="0"/>
              <a:t>  </a:t>
            </a:r>
            <a:r>
              <a:rPr lang="en-US" sz="2400" dirty="0" err="1"/>
              <a:t>menjadikan</a:t>
            </a:r>
            <a:r>
              <a:rPr lang="en-US" sz="2400" dirty="0"/>
              <a:t> </a:t>
            </a:r>
            <a:r>
              <a:rPr lang="en-US" sz="2400" dirty="0" err="1"/>
              <a:t>segala</a:t>
            </a:r>
            <a:r>
              <a:rPr lang="en-US" sz="2400" dirty="0"/>
              <a:t> </a:t>
            </a:r>
            <a:r>
              <a:rPr lang="en-US" sz="2400" dirty="0" err="1"/>
              <a:t>fokus</a:t>
            </a:r>
            <a:r>
              <a:rPr lang="en-US" sz="2400" dirty="0"/>
              <a:t> </a:t>
            </a:r>
            <a:r>
              <a:rPr lang="en-US" sz="2400" dirty="0" err="1"/>
              <a:t>hidup</a:t>
            </a:r>
            <a:r>
              <a:rPr lang="en-US" sz="2400" dirty="0"/>
              <a:t> </a:t>
            </a:r>
            <a:r>
              <a:rPr lang="en-US" sz="2400" dirty="0" err="1"/>
              <a:t>dan</a:t>
            </a:r>
            <a:r>
              <a:rPr lang="en-US" sz="2400" dirty="0"/>
              <a:t> </a:t>
            </a:r>
            <a:r>
              <a:rPr lang="en-US" sz="2400" dirty="0" err="1"/>
              <a:t>tumpuan</a:t>
            </a:r>
            <a:r>
              <a:rPr lang="en-US" sz="2400" dirty="0"/>
              <a:t> </a:t>
            </a:r>
            <a:r>
              <a:rPr lang="en-US" sz="2400" dirty="0" err="1"/>
              <a:t>fikiran</a:t>
            </a:r>
            <a:r>
              <a:rPr lang="en-US" sz="2400" dirty="0"/>
              <a:t> </a:t>
            </a:r>
            <a:r>
              <a:rPr lang="en-US" sz="2400" dirty="0" err="1" smtClean="0"/>
              <a:t>untuk</a:t>
            </a:r>
            <a:r>
              <a:rPr lang="en-US" sz="2400" dirty="0" smtClean="0"/>
              <a:t> </a:t>
            </a:r>
            <a:r>
              <a:rPr lang="en-US" sz="2400" dirty="0" err="1"/>
              <a:t>memenuhi</a:t>
            </a:r>
            <a:r>
              <a:rPr lang="en-US" sz="2400" dirty="0"/>
              <a:t> </a:t>
            </a:r>
            <a:r>
              <a:rPr lang="en-US" sz="2400" dirty="0" err="1"/>
              <a:t>kehendak</a:t>
            </a:r>
            <a:r>
              <a:rPr lang="en-US" sz="2400" dirty="0"/>
              <a:t> </a:t>
            </a:r>
            <a:r>
              <a:rPr lang="en-US" sz="2400" dirty="0" err="1"/>
              <a:t>nafsu</a:t>
            </a:r>
            <a:r>
              <a:rPr lang="en-US" sz="2400" dirty="0"/>
              <a:t> </a:t>
            </a:r>
            <a:r>
              <a:rPr lang="en-US" sz="2400" dirty="0" err="1"/>
              <a:t>dan</a:t>
            </a:r>
            <a:r>
              <a:rPr lang="en-US" sz="2400" dirty="0"/>
              <a:t> </a:t>
            </a:r>
            <a:r>
              <a:rPr lang="en-US" sz="2400" dirty="0" err="1"/>
              <a:t>keinginan</a:t>
            </a:r>
            <a:r>
              <a:rPr lang="en-US" sz="2400" dirty="0"/>
              <a:t> </a:t>
            </a:r>
            <a:r>
              <a:rPr lang="en-US" sz="2400" dirty="0" err="1"/>
              <a:t>duniawi</a:t>
            </a:r>
            <a:r>
              <a:rPr lang="en-US" sz="2400" dirty="0"/>
              <a:t>.</a:t>
            </a:r>
          </a:p>
        </p:txBody>
      </p:sp>
    </p:spTree>
    <p:extLst>
      <p:ext uri="{BB962C8B-B14F-4D97-AF65-F5344CB8AC3E}">
        <p14:creationId xmlns:p14="http://schemas.microsoft.com/office/powerpoint/2010/main" val="18540631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2" y="1"/>
            <a:ext cx="92513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600" y="114885"/>
            <a:ext cx="8763000" cy="523220"/>
          </a:xfrm>
          <a:prstGeom prst="rect">
            <a:avLst/>
          </a:prstGeom>
        </p:spPr>
        <p:txBody>
          <a:bodyPr wrap="square">
            <a:spAutoFit/>
          </a:bodyPr>
          <a:lstStyle/>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Iktibar</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ayat</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5" name="Rectangle 4"/>
          <p:cNvSpPr/>
          <p:nvPr/>
        </p:nvSpPr>
        <p:spPr>
          <a:xfrm>
            <a:off x="683568" y="1124744"/>
            <a:ext cx="8064896" cy="646331"/>
          </a:xfrm>
          <a:prstGeom prst="rect">
            <a:avLst/>
          </a:prstGeom>
        </p:spPr>
        <p:txBody>
          <a:bodyPr wrap="square">
            <a:spAutoFit/>
          </a:bodyPr>
          <a:lstStyle/>
          <a:p>
            <a:r>
              <a:rPr lang="en-US" sz="3600" dirty="0" err="1" smtClean="0">
                <a:solidFill>
                  <a:schemeClr val="bg1"/>
                </a:solidFill>
              </a:rPr>
              <a:t>Sambungan</a:t>
            </a:r>
            <a:r>
              <a:rPr lang="en-US" sz="3600" dirty="0" smtClean="0">
                <a:solidFill>
                  <a:schemeClr val="bg1"/>
                </a:solidFill>
              </a:rPr>
              <a:t>…</a:t>
            </a:r>
            <a:endParaRPr lang="en-US" sz="3600" dirty="0">
              <a:solidFill>
                <a:schemeClr val="bg1"/>
              </a:solidFill>
            </a:endParaRPr>
          </a:p>
        </p:txBody>
      </p:sp>
      <p:sp>
        <p:nvSpPr>
          <p:cNvPr id="6" name="Rounded Rectangle 5"/>
          <p:cNvSpPr/>
          <p:nvPr/>
        </p:nvSpPr>
        <p:spPr>
          <a:xfrm>
            <a:off x="539552" y="2204864"/>
            <a:ext cx="7924800" cy="1435068"/>
          </a:xfrm>
          <a:prstGeom prst="roundRect">
            <a:avLst>
              <a:gd name="adj" fmla="val 26725"/>
            </a:avLst>
          </a:prstGeom>
          <a:ln/>
        </p:spPr>
        <p:style>
          <a:lnRef idx="3">
            <a:schemeClr val="lt1"/>
          </a:lnRef>
          <a:fillRef idx="1">
            <a:schemeClr val="accent5"/>
          </a:fillRef>
          <a:effectRef idx="1">
            <a:schemeClr val="accent5"/>
          </a:effectRef>
          <a:fontRef idx="minor">
            <a:schemeClr val="lt1"/>
          </a:fontRef>
        </p:style>
        <p:txBody>
          <a:bodyPr anchor="ctr"/>
          <a:lstStyle/>
          <a:p>
            <a:r>
              <a:rPr lang="en-US" sz="2400" dirty="0" err="1"/>
              <a:t>Ketiga</a:t>
            </a:r>
            <a:r>
              <a:rPr lang="en-US" sz="2400" dirty="0"/>
              <a:t> : Rasa </a:t>
            </a:r>
            <a:r>
              <a:rPr lang="en-US" sz="2400" dirty="0" err="1"/>
              <a:t>sebati</a:t>
            </a:r>
            <a:r>
              <a:rPr lang="en-US" sz="2400" dirty="0"/>
              <a:t> </a:t>
            </a:r>
            <a:r>
              <a:rPr lang="en-US" sz="2400" dirty="0" err="1"/>
              <a:t>dengan</a:t>
            </a:r>
            <a:r>
              <a:rPr lang="en-US" sz="2400" dirty="0"/>
              <a:t> </a:t>
            </a:r>
            <a:r>
              <a:rPr lang="en-US" sz="2400" dirty="0" err="1"/>
              <a:t>kehidupan</a:t>
            </a:r>
            <a:r>
              <a:rPr lang="en-US" sz="2400" dirty="0"/>
              <a:t> </a:t>
            </a:r>
            <a:r>
              <a:rPr lang="en-US" sz="2400" dirty="0" err="1"/>
              <a:t>dunia</a:t>
            </a:r>
            <a:r>
              <a:rPr lang="en-US" sz="2400" dirty="0"/>
              <a:t> </a:t>
            </a:r>
            <a:r>
              <a:rPr lang="en-US" sz="2400" dirty="0" err="1"/>
              <a:t>ini</a:t>
            </a:r>
            <a:r>
              <a:rPr lang="en-US" sz="2400" dirty="0"/>
              <a:t> </a:t>
            </a:r>
            <a:r>
              <a:rPr lang="en-US" sz="2400" dirty="0" err="1"/>
              <a:t>seolah-olah</a:t>
            </a:r>
            <a:r>
              <a:rPr lang="en-US" sz="2400" dirty="0"/>
              <a:t> </a:t>
            </a:r>
            <a:r>
              <a:rPr lang="en-US" sz="2400" dirty="0" err="1"/>
              <a:t>dicipta</a:t>
            </a:r>
            <a:r>
              <a:rPr lang="en-US" sz="2400" dirty="0"/>
              <a:t> </a:t>
            </a:r>
            <a:r>
              <a:rPr lang="en-US" sz="2400" dirty="0" err="1"/>
              <a:t>untuk</a:t>
            </a:r>
            <a:r>
              <a:rPr lang="en-US" sz="2400" dirty="0"/>
              <a:t> </a:t>
            </a:r>
            <a:r>
              <a:rPr lang="en-US" sz="2400" dirty="0" err="1"/>
              <a:t>kekal</a:t>
            </a:r>
            <a:r>
              <a:rPr lang="en-US" sz="2400" dirty="0"/>
              <a:t> di </a:t>
            </a:r>
            <a:r>
              <a:rPr lang="en-US" sz="2400" dirty="0" err="1"/>
              <a:t>sini</a:t>
            </a:r>
            <a:r>
              <a:rPr lang="en-US" sz="2400" dirty="0"/>
              <a:t> </a:t>
            </a:r>
            <a:r>
              <a:rPr lang="en-US" sz="2400" dirty="0" err="1"/>
              <a:t>selamanya</a:t>
            </a:r>
            <a:r>
              <a:rPr lang="en-US" sz="2400" dirty="0"/>
              <a:t> </a:t>
            </a:r>
            <a:r>
              <a:rPr lang="en-US" sz="2400" dirty="0" err="1"/>
              <a:t>dan</a:t>
            </a:r>
            <a:r>
              <a:rPr lang="en-US" sz="2400" dirty="0"/>
              <a:t> </a:t>
            </a:r>
            <a:r>
              <a:rPr lang="en-US" sz="2400" dirty="0" err="1"/>
              <a:t>tidak</a:t>
            </a:r>
            <a:r>
              <a:rPr lang="en-US" sz="2400" dirty="0"/>
              <a:t> </a:t>
            </a:r>
            <a:r>
              <a:rPr lang="en-US" sz="2400" dirty="0" err="1"/>
              <a:t>lagi</a:t>
            </a:r>
            <a:r>
              <a:rPr lang="en-US" sz="2400" dirty="0"/>
              <a:t> </a:t>
            </a:r>
            <a:r>
              <a:rPr lang="en-US" sz="2400" dirty="0" err="1"/>
              <a:t>berpindah</a:t>
            </a:r>
            <a:r>
              <a:rPr lang="en-US" sz="2400" dirty="0"/>
              <a:t> </a:t>
            </a:r>
            <a:r>
              <a:rPr lang="en-US" sz="2400" dirty="0" err="1"/>
              <a:t>ke</a:t>
            </a:r>
            <a:r>
              <a:rPr lang="en-US" sz="2400" dirty="0"/>
              <a:t> </a:t>
            </a:r>
            <a:r>
              <a:rPr lang="en-US" sz="2400" dirty="0" err="1"/>
              <a:t>alam</a:t>
            </a:r>
            <a:r>
              <a:rPr lang="en-US" sz="2400" dirty="0"/>
              <a:t> </a:t>
            </a:r>
            <a:r>
              <a:rPr lang="en-US" sz="2400" dirty="0" err="1"/>
              <a:t>akhirat</a:t>
            </a:r>
            <a:r>
              <a:rPr lang="en-US" sz="2400" dirty="0"/>
              <a:t>.</a:t>
            </a:r>
          </a:p>
        </p:txBody>
      </p:sp>
      <p:sp>
        <p:nvSpPr>
          <p:cNvPr id="7" name="Rounded Rectangle 6"/>
          <p:cNvSpPr/>
          <p:nvPr/>
        </p:nvSpPr>
        <p:spPr>
          <a:xfrm>
            <a:off x="647700" y="4509120"/>
            <a:ext cx="7924800" cy="1656184"/>
          </a:xfrm>
          <a:prstGeom prst="roundRect">
            <a:avLst>
              <a:gd name="adj" fmla="val 26725"/>
            </a:avLst>
          </a:prstGeom>
          <a:ln/>
        </p:spPr>
        <p:style>
          <a:lnRef idx="0">
            <a:schemeClr val="accent3"/>
          </a:lnRef>
          <a:fillRef idx="3">
            <a:schemeClr val="accent3"/>
          </a:fillRef>
          <a:effectRef idx="3">
            <a:schemeClr val="accent3"/>
          </a:effectRef>
          <a:fontRef idx="minor">
            <a:schemeClr val="lt1"/>
          </a:fontRef>
        </p:style>
        <p:txBody>
          <a:bodyPr anchor="ctr"/>
          <a:lstStyle/>
          <a:p>
            <a:r>
              <a:rPr lang="en-US" sz="2400" dirty="0" err="1"/>
              <a:t>Keempat</a:t>
            </a:r>
            <a:r>
              <a:rPr lang="en-US" sz="2400" dirty="0"/>
              <a:t> : </a:t>
            </a:r>
            <a:r>
              <a:rPr lang="en-US" sz="2400" dirty="0" err="1"/>
              <a:t>Kehidupan</a:t>
            </a:r>
            <a:r>
              <a:rPr lang="en-US" sz="2400" dirty="0"/>
              <a:t> yang </a:t>
            </a:r>
            <a:r>
              <a:rPr lang="en-US" sz="2400" dirty="0" err="1"/>
              <a:t>lalai</a:t>
            </a:r>
            <a:r>
              <a:rPr lang="en-US" sz="2400" dirty="0"/>
              <a:t> </a:t>
            </a:r>
            <a:r>
              <a:rPr lang="en-US" sz="2400" dirty="0" err="1"/>
              <a:t>sehingga</a:t>
            </a:r>
            <a:r>
              <a:rPr lang="en-US" sz="2400" dirty="0"/>
              <a:t> </a:t>
            </a:r>
            <a:r>
              <a:rPr lang="en-US" sz="2400" dirty="0" err="1"/>
              <a:t>buta</a:t>
            </a:r>
            <a:r>
              <a:rPr lang="en-US" sz="2400" dirty="0"/>
              <a:t> </a:t>
            </a:r>
            <a:r>
              <a:rPr lang="en-US" sz="2400" dirty="0" err="1"/>
              <a:t>mata</a:t>
            </a:r>
            <a:r>
              <a:rPr lang="en-US" sz="2400" dirty="0"/>
              <a:t> </a:t>
            </a:r>
            <a:r>
              <a:rPr lang="en-US" sz="2400" dirty="0" err="1"/>
              <a:t>dan</a:t>
            </a:r>
            <a:r>
              <a:rPr lang="en-US" sz="2400" dirty="0"/>
              <a:t> </a:t>
            </a:r>
            <a:r>
              <a:rPr lang="en-US" sz="2400" dirty="0" err="1" smtClean="0"/>
              <a:t>hati</a:t>
            </a:r>
            <a:r>
              <a:rPr lang="en-US" sz="2400" dirty="0"/>
              <a:t> </a:t>
            </a:r>
            <a:r>
              <a:rPr lang="en-US" sz="2400" dirty="0" err="1" smtClean="0"/>
              <a:t>hingga</a:t>
            </a:r>
            <a:r>
              <a:rPr lang="en-US" sz="2400" dirty="0" smtClean="0"/>
              <a:t> </a:t>
            </a:r>
            <a:r>
              <a:rPr lang="en-US" sz="2400" dirty="0" err="1"/>
              <a:t>Mereka</a:t>
            </a:r>
            <a:r>
              <a:rPr lang="en-US" sz="2400" dirty="0"/>
              <a:t> </a:t>
            </a:r>
            <a:r>
              <a:rPr lang="en-US" sz="2400" dirty="0" err="1"/>
              <a:t>ini</a:t>
            </a:r>
            <a:r>
              <a:rPr lang="en-US" sz="2400" dirty="0"/>
              <a:t> </a:t>
            </a:r>
            <a:r>
              <a:rPr lang="en-US" sz="2400" dirty="0" err="1"/>
              <a:t>tidak</a:t>
            </a:r>
            <a:r>
              <a:rPr lang="en-US" sz="2400" dirty="0"/>
              <a:t> </a:t>
            </a:r>
            <a:r>
              <a:rPr lang="en-US" sz="2400" dirty="0" err="1"/>
              <a:t>lagi</a:t>
            </a:r>
            <a:r>
              <a:rPr lang="en-US" sz="2400" dirty="0"/>
              <a:t> </a:t>
            </a:r>
            <a:r>
              <a:rPr lang="en-US" sz="2400" dirty="0" err="1"/>
              <a:t>dapat</a:t>
            </a:r>
            <a:r>
              <a:rPr lang="en-US" sz="2400" dirty="0"/>
              <a:t> </a:t>
            </a:r>
            <a:r>
              <a:rPr lang="en-US" sz="2400" dirty="0" err="1"/>
              <a:t>melihat</a:t>
            </a:r>
            <a:r>
              <a:rPr lang="en-US" sz="2400" dirty="0"/>
              <a:t> </a:t>
            </a:r>
            <a:r>
              <a:rPr lang="en-US" sz="2400" dirty="0" err="1"/>
              <a:t>kebesaran</a:t>
            </a:r>
            <a:r>
              <a:rPr lang="en-US" sz="2400" dirty="0"/>
              <a:t> </a:t>
            </a:r>
            <a:r>
              <a:rPr lang="en-US" sz="2400" dirty="0" err="1" smtClean="0"/>
              <a:t>Pencipta</a:t>
            </a:r>
            <a:endParaRPr lang="en-US" sz="2400" dirty="0"/>
          </a:p>
        </p:txBody>
      </p:sp>
    </p:spTree>
    <p:extLst>
      <p:ext uri="{BB962C8B-B14F-4D97-AF65-F5344CB8AC3E}">
        <p14:creationId xmlns:p14="http://schemas.microsoft.com/office/powerpoint/2010/main" val="30241946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679</TotalTime>
  <Words>1137</Words>
  <Application>Microsoft Office PowerPoint</Application>
  <PresentationFormat>On-screen Show (4:3)</PresentationFormat>
  <Paragraphs>121</Paragraphs>
  <Slides>28</Slides>
  <Notes>2</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28</vt:i4>
      </vt:variant>
    </vt:vector>
  </HeadingPairs>
  <TitlesOfParts>
    <vt:vector size="48" baseType="lpstr">
      <vt:lpstr>Arial Unicode MS</vt:lpstr>
      <vt:lpstr>Adobe Garamond Pro Bold</vt:lpstr>
      <vt:lpstr>Algerian</vt:lpstr>
      <vt:lpstr>Arial</vt:lpstr>
      <vt:lpstr>Arial Black</vt:lpstr>
      <vt:lpstr>Bauhaus 93</vt:lpstr>
      <vt:lpstr>Bell MT</vt:lpstr>
      <vt:lpstr>Bernard MT Condensed</vt:lpstr>
      <vt:lpstr>Bodoni MT Black</vt:lpstr>
      <vt:lpstr>Calibri</vt:lpstr>
      <vt:lpstr>Century Schoolbook</vt:lpstr>
      <vt:lpstr>Libre Franklin Light</vt:lpstr>
      <vt:lpstr>Roboto Regular</vt:lpstr>
      <vt:lpstr>Rubik Light</vt:lpstr>
      <vt:lpstr>Times New Roman</vt:lpstr>
      <vt:lpstr>Traditional Arabic</vt:lpstr>
      <vt:lpstr>Office Theme</vt:lpstr>
      <vt:lpstr>1_Office Theme</vt:lpstr>
      <vt:lpstr>4_Office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USER</cp:lastModifiedBy>
  <cp:revision>33</cp:revision>
  <dcterms:created xsi:type="dcterms:W3CDTF">2020-01-06T07:19:20Z</dcterms:created>
  <dcterms:modified xsi:type="dcterms:W3CDTF">2021-07-08T03:32:00Z</dcterms:modified>
</cp:coreProperties>
</file>